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5" r:id="rId5"/>
  </p:sldMasterIdLst>
  <p:notesMasterIdLst>
    <p:notesMasterId r:id="rId20"/>
  </p:notesMasterIdLst>
  <p:sldIdLst>
    <p:sldId id="256" r:id="rId6"/>
    <p:sldId id="270" r:id="rId7"/>
    <p:sldId id="260" r:id="rId8"/>
    <p:sldId id="265" r:id="rId9"/>
    <p:sldId id="257" r:id="rId10"/>
    <p:sldId id="261" r:id="rId11"/>
    <p:sldId id="272" r:id="rId12"/>
    <p:sldId id="268" r:id="rId13"/>
    <p:sldId id="267" r:id="rId14"/>
    <p:sldId id="258" r:id="rId15"/>
    <p:sldId id="266" r:id="rId16"/>
    <p:sldId id="264" r:id="rId17"/>
    <p:sldId id="259"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52A0B-BBBC-8B2A-08C9-D3B408E35D43}" name="Skylar Matthew Gilmore" initials="SMG" userId="Skylar Matthew Gilmo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5D4"/>
    <a:srgbClr val="444342"/>
    <a:srgbClr val="BBB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5A608-34F7-4C4E-BBE9-7363F66D2551}" v="2" dt="2022-03-02T23:30:53.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Lee Nagle" userId="S::aln259@nau.edu::7b63e753-be02-4b51-a484-998be9625c7e" providerId="AD" clId="Web-{4EF0E42E-371F-4D3C-893D-76F24F905CD6}"/>
    <pc:docChg chg="addSld delSld modSld">
      <pc:chgData name="Alex Lee Nagle" userId="S::aln259@nau.edu::7b63e753-be02-4b51-a484-998be9625c7e" providerId="AD" clId="Web-{4EF0E42E-371F-4D3C-893D-76F24F905CD6}" dt="2022-02-03T00:58:58.676" v="149" actId="1076"/>
      <pc:docMkLst>
        <pc:docMk/>
      </pc:docMkLst>
      <pc:sldChg chg="del">
        <pc:chgData name="Alex Lee Nagle" userId="S::aln259@nau.edu::7b63e753-be02-4b51-a484-998be9625c7e" providerId="AD" clId="Web-{4EF0E42E-371F-4D3C-893D-76F24F905CD6}" dt="2022-02-03T00:55:30.335" v="0"/>
        <pc:sldMkLst>
          <pc:docMk/>
          <pc:sldMk cId="2515927646" sldId="269"/>
        </pc:sldMkLst>
      </pc:sldChg>
      <pc:sldChg chg="modSp new">
        <pc:chgData name="Alex Lee Nagle" userId="S::aln259@nau.edu::7b63e753-be02-4b51-a484-998be9625c7e" providerId="AD" clId="Web-{4EF0E42E-371F-4D3C-893D-76F24F905CD6}" dt="2022-02-03T00:58:58.676" v="149" actId="1076"/>
        <pc:sldMkLst>
          <pc:docMk/>
          <pc:sldMk cId="3497099972" sldId="270"/>
        </pc:sldMkLst>
        <pc:spChg chg="mod">
          <ac:chgData name="Alex Lee Nagle" userId="S::aln259@nau.edu::7b63e753-be02-4b51-a484-998be9625c7e" providerId="AD" clId="Web-{4EF0E42E-371F-4D3C-893D-76F24F905CD6}" dt="2022-02-03T00:58:08.798" v="139" actId="1076"/>
          <ac:spMkLst>
            <pc:docMk/>
            <pc:sldMk cId="3497099972" sldId="270"/>
            <ac:spMk id="2" creationId="{E3A9989B-EFD7-4E42-96BE-8F8D9109DE44}"/>
          </ac:spMkLst>
        </pc:spChg>
        <pc:spChg chg="mod">
          <ac:chgData name="Alex Lee Nagle" userId="S::aln259@nau.edu::7b63e753-be02-4b51-a484-998be9625c7e" providerId="AD" clId="Web-{4EF0E42E-371F-4D3C-893D-76F24F905CD6}" dt="2022-02-03T00:58:26.111" v="143" actId="1076"/>
          <ac:spMkLst>
            <pc:docMk/>
            <pc:sldMk cId="3497099972" sldId="270"/>
            <ac:spMk id="3" creationId="{7BAB8A1A-1096-4AEB-9C85-EFF4F84F8EB2}"/>
          </ac:spMkLst>
        </pc:spChg>
        <pc:spChg chg="mod">
          <ac:chgData name="Alex Lee Nagle" userId="S::aln259@nau.edu::7b63e753-be02-4b51-a484-998be9625c7e" providerId="AD" clId="Web-{4EF0E42E-371F-4D3C-893D-76F24F905CD6}" dt="2022-02-03T00:57:55.063" v="137" actId="1076"/>
          <ac:spMkLst>
            <pc:docMk/>
            <pc:sldMk cId="3497099972" sldId="270"/>
            <ac:spMk id="4" creationId="{B3FB56EC-9DF8-4980-AFBC-EDD551AAA9FD}"/>
          </ac:spMkLst>
        </pc:spChg>
        <pc:spChg chg="mod">
          <ac:chgData name="Alex Lee Nagle" userId="S::aln259@nau.edu::7b63e753-be02-4b51-a484-998be9625c7e" providerId="AD" clId="Web-{4EF0E42E-371F-4D3C-893D-76F24F905CD6}" dt="2022-02-03T00:57:59.344" v="138" actId="1076"/>
          <ac:spMkLst>
            <pc:docMk/>
            <pc:sldMk cId="3497099972" sldId="270"/>
            <ac:spMk id="5" creationId="{7A7446D3-C2E6-4A1E-AE0A-FA6C7CD49425}"/>
          </ac:spMkLst>
        </pc:spChg>
        <pc:spChg chg="mod">
          <ac:chgData name="Alex Lee Nagle" userId="S::aln259@nau.edu::7b63e753-be02-4b51-a484-998be9625c7e" providerId="AD" clId="Web-{4EF0E42E-371F-4D3C-893D-76F24F905CD6}" dt="2022-02-03T00:58:32.471" v="144" actId="1076"/>
          <ac:spMkLst>
            <pc:docMk/>
            <pc:sldMk cId="3497099972" sldId="270"/>
            <ac:spMk id="6" creationId="{5EE10678-B01A-492E-8686-A3FC13E5F1EB}"/>
          </ac:spMkLst>
        </pc:spChg>
        <pc:spChg chg="mod">
          <ac:chgData name="Alex Lee Nagle" userId="S::aln259@nau.edu::7b63e753-be02-4b51-a484-998be9625c7e" providerId="AD" clId="Web-{4EF0E42E-371F-4D3C-893D-76F24F905CD6}" dt="2022-02-03T00:58:58.676" v="149" actId="1076"/>
          <ac:spMkLst>
            <pc:docMk/>
            <pc:sldMk cId="3497099972" sldId="270"/>
            <ac:spMk id="7" creationId="{1340C1FD-C3DB-43CB-920F-F5AA3CC9CF94}"/>
          </ac:spMkLst>
        </pc:spChg>
        <pc:spChg chg="mod">
          <ac:chgData name="Alex Lee Nagle" userId="S::aln259@nau.edu::7b63e753-be02-4b51-a484-998be9625c7e" providerId="AD" clId="Web-{4EF0E42E-371F-4D3C-893D-76F24F905CD6}" dt="2022-02-03T00:55:51.118" v="8" actId="20577"/>
          <ac:spMkLst>
            <pc:docMk/>
            <pc:sldMk cId="3497099972" sldId="270"/>
            <ac:spMk id="8" creationId="{69D2779E-F6A0-45E5-BDBD-6A92B3E4E344}"/>
          </ac:spMkLst>
        </pc:spChg>
        <pc:picChg chg="mod">
          <ac:chgData name="Alex Lee Nagle" userId="S::aln259@nau.edu::7b63e753-be02-4b51-a484-998be9625c7e" providerId="AD" clId="Web-{4EF0E42E-371F-4D3C-893D-76F24F905CD6}" dt="2022-02-03T00:58:37.753" v="145" actId="1076"/>
          <ac:picMkLst>
            <pc:docMk/>
            <pc:sldMk cId="3497099972" sldId="270"/>
            <ac:picMk id="9" creationId="{C9F941B7-E667-4859-A557-60E098DE205C}"/>
          </ac:picMkLst>
        </pc:picChg>
      </pc:sldChg>
    </pc:docChg>
  </pc:docChgLst>
  <pc:docChgLst>
    <pc:chgData name="Lumini Sanara Senaviratne Edirisinghe Mudiyanselage" userId="S::lse34@iris.nau.edu::ba3f811b-f7d3-4670-86c7-4632c1aaab4e" providerId="AD" clId="Web-{DA5630F9-B06D-4A71-B5D5-9BE544DA7C8C}"/>
    <pc:docChg chg="modSld">
      <pc:chgData name="Lumini Sanara Senaviratne Edirisinghe Mudiyanselage" userId="S::lse34@iris.nau.edu::ba3f811b-f7d3-4670-86c7-4632c1aaab4e" providerId="AD" clId="Web-{DA5630F9-B06D-4A71-B5D5-9BE544DA7C8C}" dt="2022-02-01T19:46:08.495" v="146" actId="14100"/>
      <pc:docMkLst>
        <pc:docMk/>
      </pc:docMkLst>
      <pc:sldChg chg="addSp delSp modSp mod modShow">
        <pc:chgData name="Lumini Sanara Senaviratne Edirisinghe Mudiyanselage" userId="S::lse34@iris.nau.edu::ba3f811b-f7d3-4670-86c7-4632c1aaab4e" providerId="AD" clId="Web-{DA5630F9-B06D-4A71-B5D5-9BE544DA7C8C}" dt="2022-02-01T19:46:08.495" v="146" actId="14100"/>
        <pc:sldMkLst>
          <pc:docMk/>
          <pc:sldMk cId="2803027210" sldId="267"/>
        </pc:sldMkLst>
        <pc:spChg chg="mod">
          <ac:chgData name="Lumini Sanara Senaviratne Edirisinghe Mudiyanselage" userId="S::lse34@iris.nau.edu::ba3f811b-f7d3-4670-86c7-4632c1aaab4e" providerId="AD" clId="Web-{DA5630F9-B06D-4A71-B5D5-9BE544DA7C8C}" dt="2022-02-01T19:46:08.495" v="146" actId="14100"/>
          <ac:spMkLst>
            <pc:docMk/>
            <pc:sldMk cId="2803027210" sldId="267"/>
            <ac:spMk id="2" creationId="{DDB97F1B-612D-4045-809E-DE725AB0B9DF}"/>
          </ac:spMkLst>
        </pc:spChg>
        <pc:spChg chg="add">
          <ac:chgData name="Lumini Sanara Senaviratne Edirisinghe Mudiyanselage" userId="S::lse34@iris.nau.edu::ba3f811b-f7d3-4670-86c7-4632c1aaab4e" providerId="AD" clId="Web-{DA5630F9-B06D-4A71-B5D5-9BE544DA7C8C}" dt="2022-02-01T19:44:09.586" v="133"/>
          <ac:spMkLst>
            <pc:docMk/>
            <pc:sldMk cId="2803027210" sldId="267"/>
            <ac:spMk id="8" creationId="{0A8ACFF9-376A-4D7C-A795-65BFE31099C8}"/>
          </ac:spMkLst>
        </pc:spChg>
        <pc:graphicFrameChg chg="del">
          <ac:chgData name="Lumini Sanara Senaviratne Edirisinghe Mudiyanselage" userId="S::lse34@iris.nau.edu::ba3f811b-f7d3-4670-86c7-4632c1aaab4e" providerId="AD" clId="Web-{DA5630F9-B06D-4A71-B5D5-9BE544DA7C8C}" dt="2022-02-01T19:41:28.379" v="0"/>
          <ac:graphicFrameMkLst>
            <pc:docMk/>
            <pc:sldMk cId="2803027210" sldId="267"/>
            <ac:graphicFrameMk id="5" creationId="{9A71698E-00AD-4E06-BE89-C534F5805E51}"/>
          </ac:graphicFrameMkLst>
        </pc:graphicFrameChg>
        <pc:graphicFrameChg chg="add mod modGraphic">
          <ac:chgData name="Lumini Sanara Senaviratne Edirisinghe Mudiyanselage" userId="S::lse34@iris.nau.edu::ba3f811b-f7d3-4670-86c7-4632c1aaab4e" providerId="AD" clId="Web-{DA5630F9-B06D-4A71-B5D5-9BE544DA7C8C}" dt="2022-02-01T19:44:08.852" v="132"/>
          <ac:graphicFrameMkLst>
            <pc:docMk/>
            <pc:sldMk cId="2803027210" sldId="267"/>
            <ac:graphicFrameMk id="7" creationId="{AFECED2E-E2CF-4C57-B633-7A1A9C119CEB}"/>
          </ac:graphicFrameMkLst>
        </pc:graphicFrameChg>
      </pc:sldChg>
    </pc:docChg>
  </pc:docChgLst>
  <pc:docChgLst>
    <pc:chgData name="Skylar Matthew Gilmore" userId="c8ff8e7b-630d-401e-9d6d-65c83cdb2d03" providerId="ADAL" clId="{5BD0178D-9F93-4160-8FB5-CE022BE75104}"/>
    <pc:docChg chg="undo custSel addSld delSld modSld sldOrd">
      <pc:chgData name="Skylar Matthew Gilmore" userId="c8ff8e7b-630d-401e-9d6d-65c83cdb2d03" providerId="ADAL" clId="{5BD0178D-9F93-4160-8FB5-CE022BE75104}" dt="2022-01-30T03:18:28.229" v="609" actId="14100"/>
      <pc:docMkLst>
        <pc:docMk/>
      </pc:docMkLst>
      <pc:sldChg chg="modSp mod">
        <pc:chgData name="Skylar Matthew Gilmore" userId="c8ff8e7b-630d-401e-9d6d-65c83cdb2d03" providerId="ADAL" clId="{5BD0178D-9F93-4160-8FB5-CE022BE75104}" dt="2022-01-30T03:18:08.746" v="604" actId="20577"/>
        <pc:sldMkLst>
          <pc:docMk/>
          <pc:sldMk cId="271048396" sldId="259"/>
        </pc:sldMkLst>
        <pc:spChg chg="mod">
          <ac:chgData name="Skylar Matthew Gilmore" userId="c8ff8e7b-630d-401e-9d6d-65c83cdb2d03" providerId="ADAL" clId="{5BD0178D-9F93-4160-8FB5-CE022BE75104}" dt="2022-01-30T03:18:08.746" v="604" actId="20577"/>
          <ac:spMkLst>
            <pc:docMk/>
            <pc:sldMk cId="271048396" sldId="259"/>
            <ac:spMk id="3" creationId="{C343B942-0B25-4B82-80AD-EDA5C895DCA2}"/>
          </ac:spMkLst>
        </pc:spChg>
      </pc:sldChg>
      <pc:sldChg chg="modSp new mod">
        <pc:chgData name="Skylar Matthew Gilmore" userId="c8ff8e7b-630d-401e-9d6d-65c83cdb2d03" providerId="ADAL" clId="{5BD0178D-9F93-4160-8FB5-CE022BE75104}" dt="2022-01-30T02:16:51.405" v="20" actId="20577"/>
        <pc:sldMkLst>
          <pc:docMk/>
          <pc:sldMk cId="3964602139" sldId="260"/>
        </pc:sldMkLst>
        <pc:spChg chg="mod">
          <ac:chgData name="Skylar Matthew Gilmore" userId="c8ff8e7b-630d-401e-9d6d-65c83cdb2d03" providerId="ADAL" clId="{5BD0178D-9F93-4160-8FB5-CE022BE75104}" dt="2022-01-30T02:16:51.405" v="20" actId="20577"/>
          <ac:spMkLst>
            <pc:docMk/>
            <pc:sldMk cId="3964602139" sldId="260"/>
            <ac:spMk id="2" creationId="{E88B644B-0A9D-42A5-B5CC-767852762FD3}"/>
          </ac:spMkLst>
        </pc:spChg>
      </pc:sldChg>
      <pc:sldChg chg="addSp delSp modSp new mod">
        <pc:chgData name="Skylar Matthew Gilmore" userId="c8ff8e7b-630d-401e-9d6d-65c83cdb2d03" providerId="ADAL" clId="{5BD0178D-9F93-4160-8FB5-CE022BE75104}" dt="2022-01-30T02:38:39.466" v="224" actId="1076"/>
        <pc:sldMkLst>
          <pc:docMk/>
          <pc:sldMk cId="1267537386" sldId="261"/>
        </pc:sldMkLst>
        <pc:spChg chg="del mod">
          <ac:chgData name="Skylar Matthew Gilmore" userId="c8ff8e7b-630d-401e-9d6d-65c83cdb2d03" providerId="ADAL" clId="{5BD0178D-9F93-4160-8FB5-CE022BE75104}" dt="2022-01-30T02:38:29.631" v="220" actId="478"/>
          <ac:spMkLst>
            <pc:docMk/>
            <pc:sldMk cId="1267537386" sldId="261"/>
            <ac:spMk id="2" creationId="{7BA88DA5-EB98-4B7D-A641-48C4EE647AC9}"/>
          </ac:spMkLst>
        </pc:spChg>
        <pc:spChg chg="del">
          <ac:chgData name="Skylar Matthew Gilmore" userId="c8ff8e7b-630d-401e-9d6d-65c83cdb2d03" providerId="ADAL" clId="{5BD0178D-9F93-4160-8FB5-CE022BE75104}" dt="2022-01-30T02:36:28.215" v="181" actId="478"/>
          <ac:spMkLst>
            <pc:docMk/>
            <pc:sldMk cId="1267537386" sldId="261"/>
            <ac:spMk id="3" creationId="{C9277FC1-71BC-4D76-9005-7CB4A9934C36}"/>
          </ac:spMkLst>
        </pc:spChg>
        <pc:spChg chg="add mod">
          <ac:chgData name="Skylar Matthew Gilmore" userId="c8ff8e7b-630d-401e-9d6d-65c83cdb2d03" providerId="ADAL" clId="{5BD0178D-9F93-4160-8FB5-CE022BE75104}" dt="2022-01-30T02:23:55.565" v="120" actId="14100"/>
          <ac:spMkLst>
            <pc:docMk/>
            <pc:sldMk cId="1267537386" sldId="261"/>
            <ac:spMk id="4" creationId="{FC35BFFD-C7B1-45B1-918A-643F9F65959A}"/>
          </ac:spMkLst>
        </pc:spChg>
        <pc:spChg chg="add del mod">
          <ac:chgData name="Skylar Matthew Gilmore" userId="c8ff8e7b-630d-401e-9d6d-65c83cdb2d03" providerId="ADAL" clId="{5BD0178D-9F93-4160-8FB5-CE022BE75104}" dt="2022-01-30T02:38:31.642" v="221" actId="478"/>
          <ac:spMkLst>
            <pc:docMk/>
            <pc:sldMk cId="1267537386" sldId="261"/>
            <ac:spMk id="7" creationId="{609A11BF-0E7A-41CC-99C6-A9D48EC8D8D3}"/>
          </ac:spMkLst>
        </pc:spChg>
        <pc:graphicFrameChg chg="add mod modGraphic">
          <ac:chgData name="Skylar Matthew Gilmore" userId="c8ff8e7b-630d-401e-9d6d-65c83cdb2d03" providerId="ADAL" clId="{5BD0178D-9F93-4160-8FB5-CE022BE75104}" dt="2022-01-30T02:38:39.466" v="224" actId="1076"/>
          <ac:graphicFrameMkLst>
            <pc:docMk/>
            <pc:sldMk cId="1267537386" sldId="261"/>
            <ac:graphicFrameMk id="5" creationId="{C7C78378-2FF2-4F7F-8E39-5725281CE9D8}"/>
          </ac:graphicFrameMkLst>
        </pc:graphicFrameChg>
      </pc:sldChg>
      <pc:sldChg chg="new del">
        <pc:chgData name="Skylar Matthew Gilmore" userId="c8ff8e7b-630d-401e-9d6d-65c83cdb2d03" providerId="ADAL" clId="{5BD0178D-9F93-4160-8FB5-CE022BE75104}" dt="2022-01-30T02:17:31.243" v="78" actId="47"/>
        <pc:sldMkLst>
          <pc:docMk/>
          <pc:sldMk cId="3108115917" sldId="262"/>
        </pc:sldMkLst>
      </pc:sldChg>
      <pc:sldChg chg="modSp add mod ord">
        <pc:chgData name="Skylar Matthew Gilmore" userId="c8ff8e7b-630d-401e-9d6d-65c83cdb2d03" providerId="ADAL" clId="{5BD0178D-9F93-4160-8FB5-CE022BE75104}" dt="2022-01-30T02:17:40.120" v="99" actId="20577"/>
        <pc:sldMkLst>
          <pc:docMk/>
          <pc:sldMk cId="893900761" sldId="263"/>
        </pc:sldMkLst>
        <pc:spChg chg="mod">
          <ac:chgData name="Skylar Matthew Gilmore" userId="c8ff8e7b-630d-401e-9d6d-65c83cdb2d03" providerId="ADAL" clId="{5BD0178D-9F93-4160-8FB5-CE022BE75104}" dt="2022-01-30T02:17:40.120" v="99" actId="20577"/>
          <ac:spMkLst>
            <pc:docMk/>
            <pc:sldMk cId="893900761" sldId="263"/>
            <ac:spMk id="2" creationId="{7BA88DA5-EB98-4B7D-A641-48C4EE647AC9}"/>
          </ac:spMkLst>
        </pc:spChg>
      </pc:sldChg>
      <pc:sldChg chg="addSp delSp modSp new mod">
        <pc:chgData name="Skylar Matthew Gilmore" userId="c8ff8e7b-630d-401e-9d6d-65c83cdb2d03" providerId="ADAL" clId="{5BD0178D-9F93-4160-8FB5-CE022BE75104}" dt="2022-01-30T03:18:28.229" v="609" actId="14100"/>
        <pc:sldMkLst>
          <pc:docMk/>
          <pc:sldMk cId="2466705267" sldId="264"/>
        </pc:sldMkLst>
        <pc:spChg chg="mod">
          <ac:chgData name="Skylar Matthew Gilmore" userId="c8ff8e7b-630d-401e-9d6d-65c83cdb2d03" providerId="ADAL" clId="{5BD0178D-9F93-4160-8FB5-CE022BE75104}" dt="2022-01-30T02:24:57.295" v="166" actId="20577"/>
          <ac:spMkLst>
            <pc:docMk/>
            <pc:sldMk cId="2466705267" sldId="264"/>
            <ac:spMk id="2" creationId="{B62C74AC-ACDC-4754-910F-9588A9D160EA}"/>
          </ac:spMkLst>
        </pc:spChg>
        <pc:spChg chg="del">
          <ac:chgData name="Skylar Matthew Gilmore" userId="c8ff8e7b-630d-401e-9d6d-65c83cdb2d03" providerId="ADAL" clId="{5BD0178D-9F93-4160-8FB5-CE022BE75104}" dt="2022-01-30T02:34:04.318" v="167" actId="478"/>
          <ac:spMkLst>
            <pc:docMk/>
            <pc:sldMk cId="2466705267" sldId="264"/>
            <ac:spMk id="3" creationId="{2FCDE072-3972-4006-A8F1-88D887AFD061}"/>
          </ac:spMkLst>
        </pc:spChg>
        <pc:spChg chg="add mod">
          <ac:chgData name="Skylar Matthew Gilmore" userId="c8ff8e7b-630d-401e-9d6d-65c83cdb2d03" providerId="ADAL" clId="{5BD0178D-9F93-4160-8FB5-CE022BE75104}" dt="2022-01-30T02:24:48.044" v="147"/>
          <ac:spMkLst>
            <pc:docMk/>
            <pc:sldMk cId="2466705267" sldId="264"/>
            <ac:spMk id="4" creationId="{A9F89685-0051-4B7C-AA9D-C18667A0C90B}"/>
          </ac:spMkLst>
        </pc:spChg>
        <pc:spChg chg="add mod">
          <ac:chgData name="Skylar Matthew Gilmore" userId="c8ff8e7b-630d-401e-9d6d-65c83cdb2d03" providerId="ADAL" clId="{5BD0178D-9F93-4160-8FB5-CE022BE75104}" dt="2022-01-30T02:46:15.976" v="444" actId="20577"/>
          <ac:spMkLst>
            <pc:docMk/>
            <pc:sldMk cId="2466705267" sldId="264"/>
            <ac:spMk id="6" creationId="{37539969-7ADF-4DF1-979C-2F1FDAC84E36}"/>
          </ac:spMkLst>
        </pc:spChg>
        <pc:spChg chg="add mod">
          <ac:chgData name="Skylar Matthew Gilmore" userId="c8ff8e7b-630d-401e-9d6d-65c83cdb2d03" providerId="ADAL" clId="{5BD0178D-9F93-4160-8FB5-CE022BE75104}" dt="2022-01-30T03:18:28.229" v="609" actId="14100"/>
          <ac:spMkLst>
            <pc:docMk/>
            <pc:sldMk cId="2466705267" sldId="264"/>
            <ac:spMk id="9" creationId="{A5628E20-5B14-4912-A7B2-7EFEB904D14B}"/>
          </ac:spMkLst>
        </pc:spChg>
        <pc:spChg chg="add mod">
          <ac:chgData name="Skylar Matthew Gilmore" userId="c8ff8e7b-630d-401e-9d6d-65c83cdb2d03" providerId="ADAL" clId="{5BD0178D-9F93-4160-8FB5-CE022BE75104}" dt="2022-01-30T03:12:22.507" v="491" actId="20577"/>
          <ac:spMkLst>
            <pc:docMk/>
            <pc:sldMk cId="2466705267" sldId="264"/>
            <ac:spMk id="14" creationId="{AECF7501-8DDF-471F-8A5B-793352438D6A}"/>
          </ac:spMkLst>
        </pc:spChg>
        <pc:spChg chg="add mod">
          <ac:chgData name="Skylar Matthew Gilmore" userId="c8ff8e7b-630d-401e-9d6d-65c83cdb2d03" providerId="ADAL" clId="{5BD0178D-9F93-4160-8FB5-CE022BE75104}" dt="2022-01-30T03:12:47.142" v="524" actId="20577"/>
          <ac:spMkLst>
            <pc:docMk/>
            <pc:sldMk cId="2466705267" sldId="264"/>
            <ac:spMk id="15" creationId="{66AEABC8-CD51-423B-A6EA-7BAABBE16581}"/>
          </ac:spMkLst>
        </pc:spChg>
        <pc:spChg chg="add mod">
          <ac:chgData name="Skylar Matthew Gilmore" userId="c8ff8e7b-630d-401e-9d6d-65c83cdb2d03" providerId="ADAL" clId="{5BD0178D-9F93-4160-8FB5-CE022BE75104}" dt="2022-01-30T03:14:02.809" v="532" actId="1076"/>
          <ac:spMkLst>
            <pc:docMk/>
            <pc:sldMk cId="2466705267" sldId="264"/>
            <ac:spMk id="16" creationId="{7C485039-DAF9-4833-B28D-26800CED9128}"/>
          </ac:spMkLst>
        </pc:spChg>
        <pc:grpChg chg="add mod">
          <ac:chgData name="Skylar Matthew Gilmore" userId="c8ff8e7b-630d-401e-9d6d-65c83cdb2d03" providerId="ADAL" clId="{5BD0178D-9F93-4160-8FB5-CE022BE75104}" dt="2022-01-30T03:13:59.461" v="531" actId="1076"/>
          <ac:grpSpMkLst>
            <pc:docMk/>
            <pc:sldMk cId="2466705267" sldId="264"/>
            <ac:grpSpMk id="10" creationId="{788D5C0F-5E5D-46DD-BF66-1CCABD463D04}"/>
          </ac:grpSpMkLst>
        </pc:grpChg>
        <pc:graphicFrameChg chg="add del mod modGraphic">
          <ac:chgData name="Skylar Matthew Gilmore" userId="c8ff8e7b-630d-401e-9d6d-65c83cdb2d03" providerId="ADAL" clId="{5BD0178D-9F93-4160-8FB5-CE022BE75104}" dt="2022-01-30T02:36:32.317" v="182" actId="478"/>
          <ac:graphicFrameMkLst>
            <pc:docMk/>
            <pc:sldMk cId="2466705267" sldId="264"/>
            <ac:graphicFrameMk id="5" creationId="{43392A86-4F09-42D6-9089-6B2B4EBF858C}"/>
          </ac:graphicFrameMkLst>
        </pc:graphicFrameChg>
        <pc:picChg chg="add del mod modCrop">
          <ac:chgData name="Skylar Matthew Gilmore" userId="c8ff8e7b-630d-401e-9d6d-65c83cdb2d03" providerId="ADAL" clId="{5BD0178D-9F93-4160-8FB5-CE022BE75104}" dt="2022-01-30T03:10:19.629" v="451" actId="478"/>
          <ac:picMkLst>
            <pc:docMk/>
            <pc:sldMk cId="2466705267" sldId="264"/>
            <ac:picMk id="5" creationId="{50E790C1-F314-414B-9C6D-0208B499DAC5}"/>
          </ac:picMkLst>
        </pc:picChg>
        <pc:picChg chg="add mod">
          <ac:chgData name="Skylar Matthew Gilmore" userId="c8ff8e7b-630d-401e-9d6d-65c83cdb2d03" providerId="ADAL" clId="{5BD0178D-9F93-4160-8FB5-CE022BE75104}" dt="2022-01-30T02:44:21.018" v="266" actId="164"/>
          <ac:picMkLst>
            <pc:docMk/>
            <pc:sldMk cId="2466705267" sldId="264"/>
            <ac:picMk id="8" creationId="{2C59A0AA-30CD-4875-85E4-C98D80985D40}"/>
          </ac:picMkLst>
        </pc:picChg>
        <pc:picChg chg="add mod">
          <ac:chgData name="Skylar Matthew Gilmore" userId="c8ff8e7b-630d-401e-9d6d-65c83cdb2d03" providerId="ADAL" clId="{5BD0178D-9F93-4160-8FB5-CE022BE75104}" dt="2022-01-30T03:10:25.227" v="454" actId="1076"/>
          <ac:picMkLst>
            <pc:docMk/>
            <pc:sldMk cId="2466705267" sldId="264"/>
            <ac:picMk id="11" creationId="{8C9BD910-0E79-4FD9-A6C0-028508775537}"/>
          </ac:picMkLst>
        </pc:picChg>
        <pc:picChg chg="add mod">
          <ac:chgData name="Skylar Matthew Gilmore" userId="c8ff8e7b-630d-401e-9d6d-65c83cdb2d03" providerId="ADAL" clId="{5BD0178D-9F93-4160-8FB5-CE022BE75104}" dt="2022-01-30T03:11:15.231" v="458" actId="14100"/>
          <ac:picMkLst>
            <pc:docMk/>
            <pc:sldMk cId="2466705267" sldId="264"/>
            <ac:picMk id="13" creationId="{EA09DA5B-32CE-4071-8323-450DE823C7D6}"/>
          </ac:picMkLst>
        </pc:picChg>
        <pc:cxnChg chg="add mod">
          <ac:chgData name="Skylar Matthew Gilmore" userId="c8ff8e7b-630d-401e-9d6d-65c83cdb2d03" providerId="ADAL" clId="{5BD0178D-9F93-4160-8FB5-CE022BE75104}" dt="2022-01-30T03:14:05.565" v="533" actId="14100"/>
          <ac:cxnSpMkLst>
            <pc:docMk/>
            <pc:sldMk cId="2466705267" sldId="264"/>
            <ac:cxnSpMk id="18" creationId="{65A2E9A1-0C35-4C73-AB2B-1EAB98C8F657}"/>
          </ac:cxnSpMkLst>
        </pc:cxnChg>
      </pc:sldChg>
    </pc:docChg>
  </pc:docChgLst>
  <pc:docChgLst>
    <pc:chgData name="Lumini Sanara Senaviratne Edirisinghe Mudiyanselage" userId="S::lse34@iris.nau.edu::ba3f811b-f7d3-4670-86c7-4632c1aaab4e" providerId="AD" clId="Web-{2601437D-0269-4C0E-B00E-309295C86377}"/>
    <pc:docChg chg="addSld modSld">
      <pc:chgData name="Lumini Sanara Senaviratne Edirisinghe Mudiyanselage" userId="S::lse34@iris.nau.edu::ba3f811b-f7d3-4670-86c7-4632c1aaab4e" providerId="AD" clId="Web-{2601437D-0269-4C0E-B00E-309295C86377}" dt="2022-02-01T17:51:25.570" v="51" actId="14100"/>
      <pc:docMkLst>
        <pc:docMk/>
      </pc:docMkLst>
      <pc:sldChg chg="addSp delSp modSp">
        <pc:chgData name="Lumini Sanara Senaviratne Edirisinghe Mudiyanselage" userId="S::lse34@iris.nau.edu::ba3f811b-f7d3-4670-86c7-4632c1aaab4e" providerId="AD" clId="Web-{2601437D-0269-4C0E-B00E-309295C86377}" dt="2022-02-01T17:45:03.890" v="4" actId="1076"/>
        <pc:sldMkLst>
          <pc:docMk/>
          <pc:sldMk cId="2803027210" sldId="267"/>
        </pc:sldMkLst>
        <pc:spChg chg="mod">
          <ac:chgData name="Lumini Sanara Senaviratne Edirisinghe Mudiyanselage" userId="S::lse34@iris.nau.edu::ba3f811b-f7d3-4670-86c7-4632c1aaab4e" providerId="AD" clId="Web-{2601437D-0269-4C0E-B00E-309295C86377}" dt="2022-02-01T17:44:45.359" v="0" actId="20577"/>
          <ac:spMkLst>
            <pc:docMk/>
            <pc:sldMk cId="2803027210" sldId="267"/>
            <ac:spMk id="3" creationId="{33D570A0-36BD-4AB3-804C-559637164A0A}"/>
          </ac:spMkLst>
        </pc:spChg>
        <pc:graphicFrameChg chg="mod">
          <ac:chgData name="Lumini Sanara Senaviratne Edirisinghe Mudiyanselage" userId="S::lse34@iris.nau.edu::ba3f811b-f7d3-4670-86c7-4632c1aaab4e" providerId="AD" clId="Web-{2601437D-0269-4C0E-B00E-309295C86377}" dt="2022-02-01T17:45:03.890" v="4" actId="1076"/>
          <ac:graphicFrameMkLst>
            <pc:docMk/>
            <pc:sldMk cId="2803027210" sldId="267"/>
            <ac:graphicFrameMk id="5" creationId="{9A71698E-00AD-4E06-BE89-C534F5805E51}"/>
          </ac:graphicFrameMkLst>
        </pc:graphicFrameChg>
        <pc:graphicFrameChg chg="add del mod">
          <ac:chgData name="Lumini Sanara Senaviratne Edirisinghe Mudiyanselage" userId="S::lse34@iris.nau.edu::ba3f811b-f7d3-4670-86c7-4632c1aaab4e" providerId="AD" clId="Web-{2601437D-0269-4C0E-B00E-309295C86377}" dt="2022-02-01T17:44:53.140" v="2"/>
          <ac:graphicFrameMkLst>
            <pc:docMk/>
            <pc:sldMk cId="2803027210" sldId="267"/>
            <ac:graphicFrameMk id="7" creationId="{6EF61BEF-E37E-44DF-8111-6BF5EF378844}"/>
          </ac:graphicFrameMkLst>
        </pc:graphicFrameChg>
      </pc:sldChg>
      <pc:sldChg chg="addSp modSp new">
        <pc:chgData name="Lumini Sanara Senaviratne Edirisinghe Mudiyanselage" userId="S::lse34@iris.nau.edu::ba3f811b-f7d3-4670-86c7-4632c1aaab4e" providerId="AD" clId="Web-{2601437D-0269-4C0E-B00E-309295C86377}" dt="2022-02-01T17:51:25.570" v="51" actId="14100"/>
        <pc:sldMkLst>
          <pc:docMk/>
          <pc:sldMk cId="898435061" sldId="268"/>
        </pc:sldMkLst>
        <pc:spChg chg="mod">
          <ac:chgData name="Lumini Sanara Senaviratne Edirisinghe Mudiyanselage" userId="S::lse34@iris.nau.edu::ba3f811b-f7d3-4670-86c7-4632c1aaab4e" providerId="AD" clId="Web-{2601437D-0269-4C0E-B00E-309295C86377}" dt="2022-02-01T17:46:42.908" v="22" actId="1076"/>
          <ac:spMkLst>
            <pc:docMk/>
            <pc:sldMk cId="898435061" sldId="268"/>
            <ac:spMk id="2" creationId="{EC4F8F8A-FB23-4273-AB36-847C803E9E99}"/>
          </ac:spMkLst>
        </pc:spChg>
        <pc:spChg chg="add mod">
          <ac:chgData name="Lumini Sanara Senaviratne Edirisinghe Mudiyanselage" userId="S::lse34@iris.nau.edu::ba3f811b-f7d3-4670-86c7-4632c1aaab4e" providerId="AD" clId="Web-{2601437D-0269-4C0E-B00E-309295C86377}" dt="2022-02-01T17:51:25.570" v="51" actId="14100"/>
          <ac:spMkLst>
            <pc:docMk/>
            <pc:sldMk cId="898435061" sldId="268"/>
            <ac:spMk id="5" creationId="{3E1597CF-56D1-4A78-B007-F5522A479DDF}"/>
          </ac:spMkLst>
        </pc:spChg>
        <pc:picChg chg="add mod">
          <ac:chgData name="Lumini Sanara Senaviratne Edirisinghe Mudiyanselage" userId="S::lse34@iris.nau.edu::ba3f811b-f7d3-4670-86c7-4632c1aaab4e" providerId="AD" clId="Web-{2601437D-0269-4C0E-B00E-309295C86377}" dt="2022-02-01T17:49:07.442" v="32" actId="14100"/>
          <ac:picMkLst>
            <pc:docMk/>
            <pc:sldMk cId="898435061" sldId="268"/>
            <ac:picMk id="3" creationId="{6AA2D21D-493F-42E3-8A73-FAE069B6D3C1}"/>
          </ac:picMkLst>
        </pc:picChg>
        <pc:picChg chg="add mod">
          <ac:chgData name="Lumini Sanara Senaviratne Edirisinghe Mudiyanselage" userId="S::lse34@iris.nau.edu::ba3f811b-f7d3-4670-86c7-4632c1aaab4e" providerId="AD" clId="Web-{2601437D-0269-4C0E-B00E-309295C86377}" dt="2022-02-01T17:49:33.802" v="34" actId="14100"/>
          <ac:picMkLst>
            <pc:docMk/>
            <pc:sldMk cId="898435061" sldId="268"/>
            <ac:picMk id="4" creationId="{FD28986A-FE91-478F-AA7C-058BB2AB52E1}"/>
          </ac:picMkLst>
        </pc:picChg>
      </pc:sldChg>
    </pc:docChg>
  </pc:docChgLst>
  <pc:docChgLst>
    <pc:chgData name="Lumini Sanara Senaviratne Edirisinghe Mudiyanselage" userId="S::lse34@iris.nau.edu::ba3f811b-f7d3-4670-86c7-4632c1aaab4e" providerId="AD" clId="Web-{AFA174F3-511D-47FA-B27C-071C26FFB929}"/>
    <pc:docChg chg="delSld modSld">
      <pc:chgData name="Lumini Sanara Senaviratne Edirisinghe Mudiyanselage" userId="S::lse34@iris.nau.edu::ba3f811b-f7d3-4670-86c7-4632c1aaab4e" providerId="AD" clId="Web-{AFA174F3-511D-47FA-B27C-071C26FFB929}" dt="2022-02-03T01:11:43.226" v="82" actId="1076"/>
      <pc:docMkLst>
        <pc:docMk/>
      </pc:docMkLst>
      <pc:sldChg chg="modSp">
        <pc:chgData name="Lumini Sanara Senaviratne Edirisinghe Mudiyanselage" userId="S::lse34@iris.nau.edu::ba3f811b-f7d3-4670-86c7-4632c1aaab4e" providerId="AD" clId="Web-{AFA174F3-511D-47FA-B27C-071C26FFB929}" dt="2022-02-03T00:57:52.174" v="60" actId="20577"/>
        <pc:sldMkLst>
          <pc:docMk/>
          <pc:sldMk cId="2466705267" sldId="264"/>
        </pc:sldMkLst>
        <pc:spChg chg="mod">
          <ac:chgData name="Lumini Sanara Senaviratne Edirisinghe Mudiyanselage" userId="S::lse34@iris.nau.edu::ba3f811b-f7d3-4670-86c7-4632c1aaab4e" providerId="AD" clId="Web-{AFA174F3-511D-47FA-B27C-071C26FFB929}" dt="2022-02-03T00:57:52.174" v="60" actId="20577"/>
          <ac:spMkLst>
            <pc:docMk/>
            <pc:sldMk cId="2466705267" sldId="264"/>
            <ac:spMk id="2" creationId="{B62C74AC-ACDC-4754-910F-9588A9D160EA}"/>
          </ac:spMkLst>
        </pc:spChg>
      </pc:sldChg>
      <pc:sldChg chg="modSp">
        <pc:chgData name="Lumini Sanara Senaviratne Edirisinghe Mudiyanselage" userId="S::lse34@iris.nau.edu::ba3f811b-f7d3-4670-86c7-4632c1aaab4e" providerId="AD" clId="Web-{AFA174F3-511D-47FA-B27C-071C26FFB929}" dt="2022-02-03T00:55:32.467" v="16" actId="20577"/>
        <pc:sldMkLst>
          <pc:docMk/>
          <pc:sldMk cId="2023767820" sldId="265"/>
        </pc:sldMkLst>
        <pc:spChg chg="mod">
          <ac:chgData name="Lumini Sanara Senaviratne Edirisinghe Mudiyanselage" userId="S::lse34@iris.nau.edu::ba3f811b-f7d3-4670-86c7-4632c1aaab4e" providerId="AD" clId="Web-{AFA174F3-511D-47FA-B27C-071C26FFB929}" dt="2022-02-03T00:55:32.467" v="16" actId="20577"/>
          <ac:spMkLst>
            <pc:docMk/>
            <pc:sldMk cId="2023767820" sldId="265"/>
            <ac:spMk id="2" creationId="{39E2817F-874D-4B8F-9DCB-A94B42CF0545}"/>
          </ac:spMkLst>
        </pc:spChg>
      </pc:sldChg>
      <pc:sldChg chg="modSp">
        <pc:chgData name="Lumini Sanara Senaviratne Edirisinghe Mudiyanselage" userId="S::lse34@iris.nau.edu::ba3f811b-f7d3-4670-86c7-4632c1aaab4e" providerId="AD" clId="Web-{AFA174F3-511D-47FA-B27C-071C26FFB929}" dt="2022-02-03T01:11:43.226" v="82" actId="1076"/>
        <pc:sldMkLst>
          <pc:docMk/>
          <pc:sldMk cId="2797053390" sldId="266"/>
        </pc:sldMkLst>
        <pc:spChg chg="mod">
          <ac:chgData name="Lumini Sanara Senaviratne Edirisinghe Mudiyanselage" userId="S::lse34@iris.nau.edu::ba3f811b-f7d3-4670-86c7-4632c1aaab4e" providerId="AD" clId="Web-{AFA174F3-511D-47FA-B27C-071C26FFB929}" dt="2022-02-03T01:11:43.226" v="82" actId="1076"/>
          <ac:spMkLst>
            <pc:docMk/>
            <pc:sldMk cId="2797053390" sldId="266"/>
            <ac:spMk id="3" creationId="{CE3A5C61-ADDD-4448-858E-EE9B6B68BA2B}"/>
          </ac:spMkLst>
        </pc:spChg>
      </pc:sldChg>
      <pc:sldChg chg="modSp">
        <pc:chgData name="Lumini Sanara Senaviratne Edirisinghe Mudiyanselage" userId="S::lse34@iris.nau.edu::ba3f811b-f7d3-4670-86c7-4632c1aaab4e" providerId="AD" clId="Web-{AFA174F3-511D-47FA-B27C-071C26FFB929}" dt="2022-02-03T00:56:23.500" v="52"/>
        <pc:sldMkLst>
          <pc:docMk/>
          <pc:sldMk cId="2803027210" sldId="267"/>
        </pc:sldMkLst>
        <pc:graphicFrameChg chg="mod modGraphic">
          <ac:chgData name="Lumini Sanara Senaviratne Edirisinghe Mudiyanselage" userId="S::lse34@iris.nau.edu::ba3f811b-f7d3-4670-86c7-4632c1aaab4e" providerId="AD" clId="Web-{AFA174F3-511D-47FA-B27C-071C26FFB929}" dt="2022-02-03T00:56:23.500" v="52"/>
          <ac:graphicFrameMkLst>
            <pc:docMk/>
            <pc:sldMk cId="2803027210" sldId="267"/>
            <ac:graphicFrameMk id="7" creationId="{AFECED2E-E2CF-4C57-B633-7A1A9C119CEB}"/>
          </ac:graphicFrameMkLst>
        </pc:graphicFrameChg>
      </pc:sldChg>
      <pc:sldChg chg="del">
        <pc:chgData name="Lumini Sanara Senaviratne Edirisinghe Mudiyanselage" userId="S::lse34@iris.nau.edu::ba3f811b-f7d3-4670-86c7-4632c1aaab4e" providerId="AD" clId="Web-{AFA174F3-511D-47FA-B27C-071C26FFB929}" dt="2022-02-03T00:54:14.809" v="0"/>
        <pc:sldMkLst>
          <pc:docMk/>
          <pc:sldMk cId="1012683142" sldId="269"/>
        </pc:sldMkLst>
      </pc:sldChg>
    </pc:docChg>
  </pc:docChgLst>
  <pc:docChgLst>
    <pc:chgData name="Skylar Matthew Gilmore" userId="c8ff8e7b-630d-401e-9d6d-65c83cdb2d03" providerId="ADAL" clId="{85FB3CC2-9E1C-4066-9E64-5A88EC4985DC}"/>
    <pc:docChg chg="">
      <pc:chgData name="Skylar Matthew Gilmore" userId="c8ff8e7b-630d-401e-9d6d-65c83cdb2d03" providerId="ADAL" clId="{85FB3CC2-9E1C-4066-9E64-5A88EC4985DC}" dt="2022-03-01T17:02:57.024" v="0"/>
      <pc:docMkLst>
        <pc:docMk/>
      </pc:docMkLst>
      <pc:sldChg chg="addCm">
        <pc:chgData name="Skylar Matthew Gilmore" userId="c8ff8e7b-630d-401e-9d6d-65c83cdb2d03" providerId="ADAL" clId="{85FB3CC2-9E1C-4066-9E64-5A88EC4985DC}" dt="2022-03-01T17:02:57.024" v="0"/>
        <pc:sldMkLst>
          <pc:docMk/>
          <pc:sldMk cId="1267537386" sldId="261"/>
        </pc:sldMkLst>
      </pc:sldChg>
    </pc:docChg>
  </pc:docChgLst>
  <pc:docChgLst>
    <pc:chgData name="Alex Lee Nagle" userId="S::aln259@nau.edu::7b63e753-be02-4b51-a484-998be9625c7e" providerId="AD" clId="Web-{D0EF8B44-384B-40CB-B87A-ABE71B8B112C}"/>
    <pc:docChg chg="modSld">
      <pc:chgData name="Alex Lee Nagle" userId="S::aln259@nau.edu::7b63e753-be02-4b51-a484-998be9625c7e" providerId="AD" clId="Web-{D0EF8B44-384B-40CB-B87A-ABE71B8B112C}" dt="2022-02-02T16:40:31.881" v="67" actId="20577"/>
      <pc:docMkLst>
        <pc:docMk/>
      </pc:docMkLst>
      <pc:sldChg chg="addSp modSp">
        <pc:chgData name="Alex Lee Nagle" userId="S::aln259@nau.edu::7b63e753-be02-4b51-a484-998be9625c7e" providerId="AD" clId="Web-{D0EF8B44-384B-40CB-B87A-ABE71B8B112C}" dt="2022-02-02T16:40:31.881" v="67" actId="20577"/>
        <pc:sldMkLst>
          <pc:docMk/>
          <pc:sldMk cId="2360224050" sldId="258"/>
        </pc:sldMkLst>
        <pc:spChg chg="add mod">
          <ac:chgData name="Alex Lee Nagle" userId="S::aln259@nau.edu::7b63e753-be02-4b51-a484-998be9625c7e" providerId="AD" clId="Web-{D0EF8B44-384B-40CB-B87A-ABE71B8B112C}" dt="2022-02-02T16:40:31.881" v="67" actId="20577"/>
          <ac:spMkLst>
            <pc:docMk/>
            <pc:sldMk cId="2360224050" sldId="258"/>
            <ac:spMk id="5" creationId="{5527610C-8C71-4CC5-AE15-4403C423D04A}"/>
          </ac:spMkLst>
        </pc:spChg>
      </pc:sldChg>
    </pc:docChg>
  </pc:docChgLst>
  <pc:docChgLst>
    <pc:chgData name="Lumini Sanara Senaviratne Edirisinghe Mudiyanselage" userId="S::lse34@iris.nau.edu::ba3f811b-f7d3-4670-86c7-4632c1aaab4e" providerId="AD" clId="Web-{F3969148-58B6-4EEE-BAD9-00141288C6EE}"/>
    <pc:docChg chg="modSld">
      <pc:chgData name="Lumini Sanara Senaviratne Edirisinghe Mudiyanselage" userId="S::lse34@iris.nau.edu::ba3f811b-f7d3-4670-86c7-4632c1aaab4e" providerId="AD" clId="Web-{F3969148-58B6-4EEE-BAD9-00141288C6EE}" dt="2022-02-03T14:46:18.954" v="197"/>
      <pc:docMkLst>
        <pc:docMk/>
      </pc:docMkLst>
      <pc:sldChg chg="modSp">
        <pc:chgData name="Lumini Sanara Senaviratne Edirisinghe Mudiyanselage" userId="S::lse34@iris.nau.edu::ba3f811b-f7d3-4670-86c7-4632c1aaab4e" providerId="AD" clId="Web-{F3969148-58B6-4EEE-BAD9-00141288C6EE}" dt="2022-02-03T14:34:30.665" v="12" actId="20577"/>
        <pc:sldMkLst>
          <pc:docMk/>
          <pc:sldMk cId="2360224050" sldId="258"/>
        </pc:sldMkLst>
        <pc:spChg chg="mod">
          <ac:chgData name="Lumini Sanara Senaviratne Edirisinghe Mudiyanselage" userId="S::lse34@iris.nau.edu::ba3f811b-f7d3-4670-86c7-4632c1aaab4e" providerId="AD" clId="Web-{F3969148-58B6-4EEE-BAD9-00141288C6EE}" dt="2022-02-03T14:34:15.977" v="9" actId="20577"/>
          <ac:spMkLst>
            <pc:docMk/>
            <pc:sldMk cId="2360224050" sldId="258"/>
            <ac:spMk id="2" creationId="{3A48E59B-5015-446C-826A-2F959F93FBD8}"/>
          </ac:spMkLst>
        </pc:spChg>
        <pc:spChg chg="mod">
          <ac:chgData name="Lumini Sanara Senaviratne Edirisinghe Mudiyanselage" userId="S::lse34@iris.nau.edu::ba3f811b-f7d3-4670-86c7-4632c1aaab4e" providerId="AD" clId="Web-{F3969148-58B6-4EEE-BAD9-00141288C6EE}" dt="2022-02-03T14:34:24.040" v="11" actId="20577"/>
          <ac:spMkLst>
            <pc:docMk/>
            <pc:sldMk cId="2360224050" sldId="258"/>
            <ac:spMk id="3" creationId="{738E3709-D886-4F35-AE35-946F23D5A5C4}"/>
          </ac:spMkLst>
        </pc:spChg>
        <pc:spChg chg="mod">
          <ac:chgData name="Lumini Sanara Senaviratne Edirisinghe Mudiyanselage" userId="S::lse34@iris.nau.edu::ba3f811b-f7d3-4670-86c7-4632c1aaab4e" providerId="AD" clId="Web-{F3969148-58B6-4EEE-BAD9-00141288C6EE}" dt="2022-02-03T14:34:30.665" v="12" actId="20577"/>
          <ac:spMkLst>
            <pc:docMk/>
            <pc:sldMk cId="2360224050" sldId="258"/>
            <ac:spMk id="5" creationId="{5527610C-8C71-4CC5-AE15-4403C423D04A}"/>
          </ac:spMkLst>
        </pc:spChg>
      </pc:sldChg>
      <pc:sldChg chg="modSp">
        <pc:chgData name="Lumini Sanara Senaviratne Edirisinghe Mudiyanselage" userId="S::lse34@iris.nau.edu::ba3f811b-f7d3-4670-86c7-4632c1aaab4e" providerId="AD" clId="Web-{F3969148-58B6-4EEE-BAD9-00141288C6EE}" dt="2022-02-03T14:35:07.635" v="17" actId="20577"/>
        <pc:sldMkLst>
          <pc:docMk/>
          <pc:sldMk cId="271048396" sldId="259"/>
        </pc:sldMkLst>
        <pc:spChg chg="mod">
          <ac:chgData name="Lumini Sanara Senaviratne Edirisinghe Mudiyanselage" userId="S::lse34@iris.nau.edu::ba3f811b-f7d3-4670-86c7-4632c1aaab4e" providerId="AD" clId="Web-{F3969148-58B6-4EEE-BAD9-00141288C6EE}" dt="2022-02-03T14:34:54.791" v="15" actId="20577"/>
          <ac:spMkLst>
            <pc:docMk/>
            <pc:sldMk cId="271048396" sldId="259"/>
            <ac:spMk id="2" creationId="{BC94A0E6-94F3-4437-B3D0-58C8C1DE1F06}"/>
          </ac:spMkLst>
        </pc:spChg>
        <pc:spChg chg="mod">
          <ac:chgData name="Lumini Sanara Senaviratne Edirisinghe Mudiyanselage" userId="S::lse34@iris.nau.edu::ba3f811b-f7d3-4670-86c7-4632c1aaab4e" providerId="AD" clId="Web-{F3969148-58B6-4EEE-BAD9-00141288C6EE}" dt="2022-02-03T14:35:07.635" v="17" actId="20577"/>
          <ac:spMkLst>
            <pc:docMk/>
            <pc:sldMk cId="271048396" sldId="259"/>
            <ac:spMk id="3" creationId="{C343B942-0B25-4B82-80AD-EDA5C895DCA2}"/>
          </ac:spMkLst>
        </pc:spChg>
      </pc:sldChg>
      <pc:sldChg chg="modSp">
        <pc:chgData name="Lumini Sanara Senaviratne Edirisinghe Mudiyanselage" userId="S::lse34@iris.nau.edu::ba3f811b-f7d3-4670-86c7-4632c1aaab4e" providerId="AD" clId="Web-{F3969148-58B6-4EEE-BAD9-00141288C6EE}" dt="2022-02-03T14:34:45.463" v="14" actId="20577"/>
        <pc:sldMkLst>
          <pc:docMk/>
          <pc:sldMk cId="2797053390" sldId="266"/>
        </pc:sldMkLst>
        <pc:spChg chg="mod">
          <ac:chgData name="Lumini Sanara Senaviratne Edirisinghe Mudiyanselage" userId="S::lse34@iris.nau.edu::ba3f811b-f7d3-4670-86c7-4632c1aaab4e" providerId="AD" clId="Web-{F3969148-58B6-4EEE-BAD9-00141288C6EE}" dt="2022-02-03T14:34:37.775" v="13" actId="20577"/>
          <ac:spMkLst>
            <pc:docMk/>
            <pc:sldMk cId="2797053390" sldId="266"/>
            <ac:spMk id="2" creationId="{A98D2E2D-493C-4074-ABA0-4A45D098063B}"/>
          </ac:spMkLst>
        </pc:spChg>
        <pc:spChg chg="mod">
          <ac:chgData name="Lumini Sanara Senaviratne Edirisinghe Mudiyanselage" userId="S::lse34@iris.nau.edu::ba3f811b-f7d3-4670-86c7-4632c1aaab4e" providerId="AD" clId="Web-{F3969148-58B6-4EEE-BAD9-00141288C6EE}" dt="2022-02-03T14:34:45.463" v="14" actId="20577"/>
          <ac:spMkLst>
            <pc:docMk/>
            <pc:sldMk cId="2797053390" sldId="266"/>
            <ac:spMk id="3" creationId="{CE3A5C61-ADDD-4448-858E-EE9B6B68BA2B}"/>
          </ac:spMkLst>
        </pc:spChg>
      </pc:sldChg>
      <pc:sldChg chg="modSp">
        <pc:chgData name="Lumini Sanara Senaviratne Edirisinghe Mudiyanselage" userId="S::lse34@iris.nau.edu::ba3f811b-f7d3-4670-86c7-4632c1aaab4e" providerId="AD" clId="Web-{F3969148-58B6-4EEE-BAD9-00141288C6EE}" dt="2022-02-03T14:46:18.954" v="197"/>
        <pc:sldMkLst>
          <pc:docMk/>
          <pc:sldMk cId="2803027210" sldId="267"/>
        </pc:sldMkLst>
        <pc:graphicFrameChg chg="mod modGraphic">
          <ac:chgData name="Lumini Sanara Senaviratne Edirisinghe Mudiyanselage" userId="S::lse34@iris.nau.edu::ba3f811b-f7d3-4670-86c7-4632c1aaab4e" providerId="AD" clId="Web-{F3969148-58B6-4EEE-BAD9-00141288C6EE}" dt="2022-02-03T14:46:18.954" v="197"/>
          <ac:graphicFrameMkLst>
            <pc:docMk/>
            <pc:sldMk cId="2803027210" sldId="267"/>
            <ac:graphicFrameMk id="7" creationId="{AFECED2E-E2CF-4C57-B633-7A1A9C119CEB}"/>
          </ac:graphicFrameMkLst>
        </pc:graphicFrameChg>
      </pc:sldChg>
    </pc:docChg>
  </pc:docChgLst>
  <pc:docChgLst>
    <pc:chgData name="Lumini Sanara Senaviratne Edirisinghe Mudiyanselage" userId="S::lse34@iris.nau.edu::ba3f811b-f7d3-4670-86c7-4632c1aaab4e" providerId="AD" clId="Web-{61F1E80A-338F-4C81-80C7-32884AFC5122}"/>
    <pc:docChg chg="modSld">
      <pc:chgData name="Lumini Sanara Senaviratne Edirisinghe Mudiyanselage" userId="S::lse34@iris.nau.edu::ba3f811b-f7d3-4670-86c7-4632c1aaab4e" providerId="AD" clId="Web-{61F1E80A-338F-4C81-80C7-32884AFC5122}" dt="2022-02-20T01:33:47.544" v="29" actId="14100"/>
      <pc:docMkLst>
        <pc:docMk/>
      </pc:docMkLst>
      <pc:sldChg chg="addSp modSp">
        <pc:chgData name="Lumini Sanara Senaviratne Edirisinghe Mudiyanselage" userId="S::lse34@iris.nau.edu::ba3f811b-f7d3-4670-86c7-4632c1aaab4e" providerId="AD" clId="Web-{61F1E80A-338F-4C81-80C7-32884AFC5122}" dt="2022-02-20T01:33:47.544" v="29" actId="14100"/>
        <pc:sldMkLst>
          <pc:docMk/>
          <pc:sldMk cId="3964602139" sldId="260"/>
        </pc:sldMkLst>
        <pc:spChg chg="mod">
          <ac:chgData name="Lumini Sanara Senaviratne Edirisinghe Mudiyanselage" userId="S::lse34@iris.nau.edu::ba3f811b-f7d3-4670-86c7-4632c1aaab4e" providerId="AD" clId="Web-{61F1E80A-338F-4C81-80C7-32884AFC5122}" dt="2022-02-20T01:33:47.544" v="29" actId="14100"/>
          <ac:spMkLst>
            <pc:docMk/>
            <pc:sldMk cId="3964602139" sldId="260"/>
            <ac:spMk id="3" creationId="{820CA202-FD5E-4455-AE0F-3F6547AB4301}"/>
          </ac:spMkLst>
        </pc:spChg>
        <pc:spChg chg="add mod">
          <ac:chgData name="Lumini Sanara Senaviratne Edirisinghe Mudiyanselage" userId="S::lse34@iris.nau.edu::ba3f811b-f7d3-4670-86c7-4632c1aaab4e" providerId="AD" clId="Web-{61F1E80A-338F-4C81-80C7-32884AFC5122}" dt="2022-02-20T01:31:51.602" v="17" actId="20577"/>
          <ac:spMkLst>
            <pc:docMk/>
            <pc:sldMk cId="3964602139" sldId="260"/>
            <ac:spMk id="5" creationId="{452D7E01-46A5-4D63-BEB9-88537E6BE6CE}"/>
          </ac:spMkLst>
        </pc:spChg>
        <pc:spChg chg="add">
          <ac:chgData name="Lumini Sanara Senaviratne Edirisinghe Mudiyanselage" userId="S::lse34@iris.nau.edu::ba3f811b-f7d3-4670-86c7-4632c1aaab4e" providerId="AD" clId="Web-{61F1E80A-338F-4C81-80C7-32884AFC5122}" dt="2022-02-20T01:32:47.339" v="18"/>
          <ac:spMkLst>
            <pc:docMk/>
            <pc:sldMk cId="3964602139" sldId="260"/>
            <ac:spMk id="7" creationId="{40A0B513-498C-4CEE-B9D3-F6E3B30141F3}"/>
          </ac:spMkLst>
        </pc:spChg>
        <pc:spChg chg="add mod">
          <ac:chgData name="Lumini Sanara Senaviratne Edirisinghe Mudiyanselage" userId="S::lse34@iris.nau.edu::ba3f811b-f7d3-4670-86c7-4632c1aaab4e" providerId="AD" clId="Web-{61F1E80A-338F-4C81-80C7-32884AFC5122}" dt="2022-02-20T01:33:36.450" v="27" actId="20577"/>
          <ac:spMkLst>
            <pc:docMk/>
            <pc:sldMk cId="3964602139" sldId="260"/>
            <ac:spMk id="8" creationId="{5D88D0DA-53F7-477A-B620-10D17EE606B5}"/>
          </ac:spMkLst>
        </pc:spChg>
        <pc:picChg chg="add mod">
          <ac:chgData name="Lumini Sanara Senaviratne Edirisinghe Mudiyanselage" userId="S::lse34@iris.nau.edu::ba3f811b-f7d3-4670-86c7-4632c1aaab4e" providerId="AD" clId="Web-{61F1E80A-338F-4C81-80C7-32884AFC5122}" dt="2022-02-20T01:32:51.917" v="19" actId="14100"/>
          <ac:picMkLst>
            <pc:docMk/>
            <pc:sldMk cId="3964602139" sldId="260"/>
            <ac:picMk id="6" creationId="{A2F382AD-8C93-4E22-9861-771BAC94CCBA}"/>
          </ac:picMkLst>
        </pc:picChg>
        <pc:picChg chg="add mod">
          <ac:chgData name="Lumini Sanara Senaviratne Edirisinghe Mudiyanselage" userId="S::lse34@iris.nau.edu::ba3f811b-f7d3-4670-86c7-4632c1aaab4e" providerId="AD" clId="Web-{61F1E80A-338F-4C81-80C7-32884AFC5122}" dt="2022-02-20T01:33:41.778" v="28" actId="14100"/>
          <ac:picMkLst>
            <pc:docMk/>
            <pc:sldMk cId="3964602139" sldId="260"/>
            <ac:picMk id="9" creationId="{4CBA9A28-F7ED-4FA3-B1AB-B19E0A1AA6F1}"/>
          </ac:picMkLst>
        </pc:picChg>
      </pc:sldChg>
    </pc:docChg>
  </pc:docChgLst>
  <pc:docChgLst>
    <pc:chgData name="Lumini Sanara Senaviratne Edirisinghe Mudiyanselage" userId="S::lse34@iris.nau.edu::ba3f811b-f7d3-4670-86c7-4632c1aaab4e" providerId="AD" clId="Web-{23FD02F7-15E9-4563-96DA-125B09C2C863}"/>
    <pc:docChg chg="addSld modSld">
      <pc:chgData name="Lumini Sanara Senaviratne Edirisinghe Mudiyanselage" userId="S::lse34@iris.nau.edu::ba3f811b-f7d3-4670-86c7-4632c1aaab4e" providerId="AD" clId="Web-{23FD02F7-15E9-4563-96DA-125B09C2C863}" dt="2022-02-01T14:56:08.060" v="14"/>
      <pc:docMkLst>
        <pc:docMk/>
      </pc:docMkLst>
      <pc:sldChg chg="addSp modSp">
        <pc:chgData name="Lumini Sanara Senaviratne Edirisinghe Mudiyanselage" userId="S::lse34@iris.nau.edu::ba3f811b-f7d3-4670-86c7-4632c1aaab4e" providerId="AD" clId="Web-{23FD02F7-15E9-4563-96DA-125B09C2C863}" dt="2022-02-01T14:55:22.590" v="3"/>
        <pc:sldMkLst>
          <pc:docMk/>
          <pc:sldMk cId="893900761" sldId="263"/>
        </pc:sldMkLst>
        <pc:graphicFrameChg chg="add mod modGraphic">
          <ac:chgData name="Lumini Sanara Senaviratne Edirisinghe Mudiyanselage" userId="S::lse34@iris.nau.edu::ba3f811b-f7d3-4670-86c7-4632c1aaab4e" providerId="AD" clId="Web-{23FD02F7-15E9-4563-96DA-125B09C2C863}" dt="2022-02-01T14:55:22.590" v="3"/>
          <ac:graphicFrameMkLst>
            <pc:docMk/>
            <pc:sldMk cId="893900761" sldId="263"/>
            <ac:graphicFrameMk id="5" creationId="{B3CAD395-B309-464C-8F39-44019E1A7E32}"/>
          </ac:graphicFrameMkLst>
        </pc:graphicFrameChg>
      </pc:sldChg>
      <pc:sldChg chg="addSp modSp new">
        <pc:chgData name="Lumini Sanara Senaviratne Edirisinghe Mudiyanselage" userId="S::lse34@iris.nau.edu::ba3f811b-f7d3-4670-86c7-4632c1aaab4e" providerId="AD" clId="Web-{23FD02F7-15E9-4563-96DA-125B09C2C863}" dt="2022-02-01T14:56:08.060" v="14"/>
        <pc:sldMkLst>
          <pc:docMk/>
          <pc:sldMk cId="2803027210" sldId="267"/>
        </pc:sldMkLst>
        <pc:spChg chg="mod">
          <ac:chgData name="Lumini Sanara Senaviratne Edirisinghe Mudiyanselage" userId="S::lse34@iris.nau.edu::ba3f811b-f7d3-4670-86c7-4632c1aaab4e" providerId="AD" clId="Web-{23FD02F7-15E9-4563-96DA-125B09C2C863}" dt="2022-02-01T14:55:35.091" v="7" actId="20577"/>
          <ac:spMkLst>
            <pc:docMk/>
            <pc:sldMk cId="2803027210" sldId="267"/>
            <ac:spMk id="2" creationId="{DDB97F1B-612D-4045-809E-DE725AB0B9DF}"/>
          </ac:spMkLst>
        </pc:spChg>
        <pc:graphicFrameChg chg="add mod modGraphic">
          <ac:chgData name="Lumini Sanara Senaviratne Edirisinghe Mudiyanselage" userId="S::lse34@iris.nau.edu::ba3f811b-f7d3-4670-86c7-4632c1aaab4e" providerId="AD" clId="Web-{23FD02F7-15E9-4563-96DA-125B09C2C863}" dt="2022-02-01T14:56:08.060" v="14"/>
          <ac:graphicFrameMkLst>
            <pc:docMk/>
            <pc:sldMk cId="2803027210" sldId="267"/>
            <ac:graphicFrameMk id="5" creationId="{9A71698E-00AD-4E06-BE89-C534F5805E51}"/>
          </ac:graphicFrameMkLst>
        </pc:graphicFrameChg>
      </pc:sldChg>
    </pc:docChg>
  </pc:docChgLst>
  <pc:docChgLst>
    <pc:chgData name="Lumini Sanara Senaviratne Edirisinghe Mudiyanselage" userId="S::lse34@iris.nau.edu::ba3f811b-f7d3-4670-86c7-4632c1aaab4e" providerId="AD" clId="Web-{DCA0A9CA-096D-427E-996C-5DF665A95742}"/>
    <pc:docChg chg="modSld">
      <pc:chgData name="Lumini Sanara Senaviratne Edirisinghe Mudiyanselage" userId="S::lse34@iris.nau.edu::ba3f811b-f7d3-4670-86c7-4632c1aaab4e" providerId="AD" clId="Web-{DCA0A9CA-096D-427E-996C-5DF665A95742}" dt="2022-01-30T06:51:11.152" v="4" actId="20577"/>
      <pc:docMkLst>
        <pc:docMk/>
      </pc:docMkLst>
      <pc:sldChg chg="modSp">
        <pc:chgData name="Lumini Sanara Senaviratne Edirisinghe Mudiyanselage" userId="S::lse34@iris.nau.edu::ba3f811b-f7d3-4670-86c7-4632c1aaab4e" providerId="AD" clId="Web-{DCA0A9CA-096D-427E-996C-5DF665A95742}" dt="2022-01-30T06:51:11.152" v="4" actId="20577"/>
        <pc:sldMkLst>
          <pc:docMk/>
          <pc:sldMk cId="2023767820" sldId="265"/>
        </pc:sldMkLst>
        <pc:spChg chg="mod">
          <ac:chgData name="Lumini Sanara Senaviratne Edirisinghe Mudiyanselage" userId="S::lse34@iris.nau.edu::ba3f811b-f7d3-4670-86c7-4632c1aaab4e" providerId="AD" clId="Web-{DCA0A9CA-096D-427E-996C-5DF665A95742}" dt="2022-01-30T06:51:11.152" v="4" actId="20577"/>
          <ac:spMkLst>
            <pc:docMk/>
            <pc:sldMk cId="2023767820" sldId="265"/>
            <ac:spMk id="3" creationId="{B2467A2D-3DF8-487A-AF0E-0D78F7D051AF}"/>
          </ac:spMkLst>
        </pc:spChg>
      </pc:sldChg>
    </pc:docChg>
  </pc:docChgLst>
  <pc:docChgLst>
    <pc:chgData name="Skylar Matthew Gilmore" userId="c8ff8e7b-630d-401e-9d6d-65c83cdb2d03" providerId="ADAL" clId="{487D2347-74A6-4913-B0C4-2A720D4607C7}"/>
    <pc:docChg chg="custSel addSld delSld modSld sldOrd">
      <pc:chgData name="Skylar Matthew Gilmore" userId="c8ff8e7b-630d-401e-9d6d-65c83cdb2d03" providerId="ADAL" clId="{487D2347-74A6-4913-B0C4-2A720D4607C7}" dt="2022-02-10T16:56:54.012" v="154" actId="1076"/>
      <pc:docMkLst>
        <pc:docMk/>
      </pc:docMkLst>
      <pc:sldChg chg="modSp mod">
        <pc:chgData name="Skylar Matthew Gilmore" userId="c8ff8e7b-630d-401e-9d6d-65c83cdb2d03" providerId="ADAL" clId="{487D2347-74A6-4913-B0C4-2A720D4607C7}" dt="2022-02-03T01:08:05.863" v="94" actId="20577"/>
        <pc:sldMkLst>
          <pc:docMk/>
          <pc:sldMk cId="109857222" sldId="256"/>
        </pc:sldMkLst>
        <pc:spChg chg="mod">
          <ac:chgData name="Skylar Matthew Gilmore" userId="c8ff8e7b-630d-401e-9d6d-65c83cdb2d03" providerId="ADAL" clId="{487D2347-74A6-4913-B0C4-2A720D4607C7}" dt="2022-02-03T01:08:05.863" v="94" actId="20577"/>
          <ac:spMkLst>
            <pc:docMk/>
            <pc:sldMk cId="109857222" sldId="256"/>
            <ac:spMk id="2" creationId="{00000000-0000-0000-0000-000000000000}"/>
          </ac:spMkLst>
        </pc:spChg>
      </pc:sldChg>
      <pc:sldChg chg="ord">
        <pc:chgData name="Skylar Matthew Gilmore" userId="c8ff8e7b-630d-401e-9d6d-65c83cdb2d03" providerId="ADAL" clId="{487D2347-74A6-4913-B0C4-2A720D4607C7}" dt="2022-02-03T00:57:01.843" v="26"/>
        <pc:sldMkLst>
          <pc:docMk/>
          <pc:sldMk cId="897849253" sldId="257"/>
        </pc:sldMkLst>
      </pc:sldChg>
      <pc:sldChg chg="modSp mod">
        <pc:chgData name="Skylar Matthew Gilmore" userId="c8ff8e7b-630d-401e-9d6d-65c83cdb2d03" providerId="ADAL" clId="{487D2347-74A6-4913-B0C4-2A720D4607C7}" dt="2022-02-03T01:27:02.556" v="113" actId="20577"/>
        <pc:sldMkLst>
          <pc:docMk/>
          <pc:sldMk cId="2360224050" sldId="258"/>
        </pc:sldMkLst>
        <pc:spChg chg="mod">
          <ac:chgData name="Skylar Matthew Gilmore" userId="c8ff8e7b-630d-401e-9d6d-65c83cdb2d03" providerId="ADAL" clId="{487D2347-74A6-4913-B0C4-2A720D4607C7}" dt="2022-02-03T01:27:02.556" v="113" actId="20577"/>
          <ac:spMkLst>
            <pc:docMk/>
            <pc:sldMk cId="2360224050" sldId="258"/>
            <ac:spMk id="4" creationId="{0C6B3E38-B435-49BA-8DA2-0EA6D5A69666}"/>
          </ac:spMkLst>
        </pc:spChg>
      </pc:sldChg>
      <pc:sldChg chg="modSp mod">
        <pc:chgData name="Skylar Matthew Gilmore" userId="c8ff8e7b-630d-401e-9d6d-65c83cdb2d03" providerId="ADAL" clId="{487D2347-74A6-4913-B0C4-2A720D4607C7}" dt="2022-02-03T01:26:48.256" v="106" actId="20577"/>
        <pc:sldMkLst>
          <pc:docMk/>
          <pc:sldMk cId="271048396" sldId="259"/>
        </pc:sldMkLst>
        <pc:spChg chg="mod">
          <ac:chgData name="Skylar Matthew Gilmore" userId="c8ff8e7b-630d-401e-9d6d-65c83cdb2d03" providerId="ADAL" clId="{487D2347-74A6-4913-B0C4-2A720D4607C7}" dt="2022-02-03T01:26:48.256" v="106" actId="20577"/>
          <ac:spMkLst>
            <pc:docMk/>
            <pc:sldMk cId="271048396" sldId="259"/>
            <ac:spMk id="4" creationId="{A11DEB37-777A-4AF9-886D-41144F7673E7}"/>
          </ac:spMkLst>
        </pc:spChg>
      </pc:sldChg>
      <pc:sldChg chg="ord">
        <pc:chgData name="Skylar Matthew Gilmore" userId="c8ff8e7b-630d-401e-9d6d-65c83cdb2d03" providerId="ADAL" clId="{487D2347-74A6-4913-B0C4-2A720D4607C7}" dt="2022-02-03T01:09:55.386" v="97"/>
        <pc:sldMkLst>
          <pc:docMk/>
          <pc:sldMk cId="3964602139" sldId="260"/>
        </pc:sldMkLst>
      </pc:sldChg>
      <pc:sldChg chg="modSp mod">
        <pc:chgData name="Skylar Matthew Gilmore" userId="c8ff8e7b-630d-401e-9d6d-65c83cdb2d03" providerId="ADAL" clId="{487D2347-74A6-4913-B0C4-2A720D4607C7}" dt="2022-02-03T01:26:52.769" v="108" actId="20577"/>
        <pc:sldMkLst>
          <pc:docMk/>
          <pc:sldMk cId="2466705267" sldId="264"/>
        </pc:sldMkLst>
        <pc:spChg chg="mod">
          <ac:chgData name="Skylar Matthew Gilmore" userId="c8ff8e7b-630d-401e-9d6d-65c83cdb2d03" providerId="ADAL" clId="{487D2347-74A6-4913-B0C4-2A720D4607C7}" dt="2022-02-03T01:26:52.769" v="108" actId="20577"/>
          <ac:spMkLst>
            <pc:docMk/>
            <pc:sldMk cId="2466705267" sldId="264"/>
            <ac:spMk id="4" creationId="{A9F89685-0051-4B7C-AA9D-C18667A0C90B}"/>
          </ac:spMkLst>
        </pc:spChg>
      </pc:sldChg>
      <pc:sldChg chg="modSp mod">
        <pc:chgData name="Skylar Matthew Gilmore" userId="c8ff8e7b-630d-401e-9d6d-65c83cdb2d03" providerId="ADAL" clId="{487D2347-74A6-4913-B0C4-2A720D4607C7}" dt="2022-02-03T01:26:57.328" v="110" actId="20577"/>
        <pc:sldMkLst>
          <pc:docMk/>
          <pc:sldMk cId="2797053390" sldId="266"/>
        </pc:sldMkLst>
        <pc:spChg chg="mod">
          <ac:chgData name="Skylar Matthew Gilmore" userId="c8ff8e7b-630d-401e-9d6d-65c83cdb2d03" providerId="ADAL" clId="{487D2347-74A6-4913-B0C4-2A720D4607C7}" dt="2022-02-03T01:26:57.328" v="110" actId="20577"/>
          <ac:spMkLst>
            <pc:docMk/>
            <pc:sldMk cId="2797053390" sldId="266"/>
            <ac:spMk id="4" creationId="{2E0D793E-FDC4-428E-B52F-CF6A5B80F0DF}"/>
          </ac:spMkLst>
        </pc:spChg>
      </pc:sldChg>
      <pc:sldChg chg="delSp modSp mod">
        <pc:chgData name="Skylar Matthew Gilmore" userId="c8ff8e7b-630d-401e-9d6d-65c83cdb2d03" providerId="ADAL" clId="{487D2347-74A6-4913-B0C4-2A720D4607C7}" dt="2022-02-03T01:39:29.396" v="136" actId="20577"/>
        <pc:sldMkLst>
          <pc:docMk/>
          <pc:sldMk cId="2803027210" sldId="267"/>
        </pc:sldMkLst>
        <pc:spChg chg="mod">
          <ac:chgData name="Skylar Matthew Gilmore" userId="c8ff8e7b-630d-401e-9d6d-65c83cdb2d03" providerId="ADAL" clId="{487D2347-74A6-4913-B0C4-2A720D4607C7}" dt="2022-02-03T01:26:10.598" v="104" actId="20577"/>
          <ac:spMkLst>
            <pc:docMk/>
            <pc:sldMk cId="2803027210" sldId="267"/>
            <ac:spMk id="4" creationId="{752C601C-C6A5-43BD-B801-86AA80ABC1F9}"/>
          </ac:spMkLst>
        </pc:spChg>
        <pc:spChg chg="del">
          <ac:chgData name="Skylar Matthew Gilmore" userId="c8ff8e7b-630d-401e-9d6d-65c83cdb2d03" providerId="ADAL" clId="{487D2347-74A6-4913-B0C4-2A720D4607C7}" dt="2022-02-03T00:26:05.399" v="3" actId="478"/>
          <ac:spMkLst>
            <pc:docMk/>
            <pc:sldMk cId="2803027210" sldId="267"/>
            <ac:spMk id="8" creationId="{0A8ACFF9-376A-4D7C-A795-65BFE31099C8}"/>
          </ac:spMkLst>
        </pc:spChg>
        <pc:graphicFrameChg chg="mod modGraphic">
          <ac:chgData name="Skylar Matthew Gilmore" userId="c8ff8e7b-630d-401e-9d6d-65c83cdb2d03" providerId="ADAL" clId="{487D2347-74A6-4913-B0C4-2A720D4607C7}" dt="2022-02-03T01:39:29.396" v="136" actId="20577"/>
          <ac:graphicFrameMkLst>
            <pc:docMk/>
            <pc:sldMk cId="2803027210" sldId="267"/>
            <ac:graphicFrameMk id="7" creationId="{AFECED2E-E2CF-4C57-B633-7A1A9C119CEB}"/>
          </ac:graphicFrameMkLst>
        </pc:graphicFrameChg>
      </pc:sldChg>
      <pc:sldChg chg="modSp mod">
        <pc:chgData name="Skylar Matthew Gilmore" userId="c8ff8e7b-630d-401e-9d6d-65c83cdb2d03" providerId="ADAL" clId="{487D2347-74A6-4913-B0C4-2A720D4607C7}" dt="2022-02-03T00:25:43.669" v="2" actId="1036"/>
        <pc:sldMkLst>
          <pc:docMk/>
          <pc:sldMk cId="898435061" sldId="268"/>
        </pc:sldMkLst>
        <pc:picChg chg="mod">
          <ac:chgData name="Skylar Matthew Gilmore" userId="c8ff8e7b-630d-401e-9d6d-65c83cdb2d03" providerId="ADAL" clId="{487D2347-74A6-4913-B0C4-2A720D4607C7}" dt="2022-02-03T00:25:43.669" v="2" actId="1036"/>
          <ac:picMkLst>
            <pc:docMk/>
            <pc:sldMk cId="898435061" sldId="268"/>
            <ac:picMk id="3" creationId="{6AA2D21D-493F-42E3-8A73-FAE069B6D3C1}"/>
          </ac:picMkLst>
        </pc:picChg>
      </pc:sldChg>
      <pc:sldChg chg="addSp modSp new del mod">
        <pc:chgData name="Skylar Matthew Gilmore" userId="c8ff8e7b-630d-401e-9d6d-65c83cdb2d03" providerId="ADAL" clId="{487D2347-74A6-4913-B0C4-2A720D4607C7}" dt="2022-02-03T00:56:09.650" v="24" actId="2696"/>
        <pc:sldMkLst>
          <pc:docMk/>
          <pc:sldMk cId="2515927646" sldId="269"/>
        </pc:sldMkLst>
        <pc:spChg chg="mod">
          <ac:chgData name="Skylar Matthew Gilmore" userId="c8ff8e7b-630d-401e-9d6d-65c83cdb2d03" providerId="ADAL" clId="{487D2347-74A6-4913-B0C4-2A720D4607C7}" dt="2022-02-03T00:54:32.710" v="17" actId="20577"/>
          <ac:spMkLst>
            <pc:docMk/>
            <pc:sldMk cId="2515927646" sldId="269"/>
            <ac:spMk id="2" creationId="{88BEAE0F-9E46-4D16-B8E3-E888E60C1494}"/>
          </ac:spMkLst>
        </pc:spChg>
        <pc:picChg chg="add mod">
          <ac:chgData name="Skylar Matthew Gilmore" userId="c8ff8e7b-630d-401e-9d6d-65c83cdb2d03" providerId="ADAL" clId="{487D2347-74A6-4913-B0C4-2A720D4607C7}" dt="2022-02-03T00:55:57.985" v="22" actId="14100"/>
          <ac:picMkLst>
            <pc:docMk/>
            <pc:sldMk cId="2515927646" sldId="269"/>
            <ac:picMk id="5" creationId="{5381D38D-4B8E-4B1F-BCBE-5C0C5A54D766}"/>
          </ac:picMkLst>
        </pc:picChg>
      </pc:sldChg>
      <pc:sldChg chg="addSp modSp mod">
        <pc:chgData name="Skylar Matthew Gilmore" userId="c8ff8e7b-630d-401e-9d6d-65c83cdb2d03" providerId="ADAL" clId="{487D2347-74A6-4913-B0C4-2A720D4607C7}" dt="2022-02-03T01:03:10.121" v="74" actId="1076"/>
        <pc:sldMkLst>
          <pc:docMk/>
          <pc:sldMk cId="3497099972" sldId="270"/>
        </pc:sldMkLst>
        <pc:picChg chg="add mod modCrop">
          <ac:chgData name="Skylar Matthew Gilmore" userId="c8ff8e7b-630d-401e-9d6d-65c83cdb2d03" providerId="ADAL" clId="{487D2347-74A6-4913-B0C4-2A720D4607C7}" dt="2022-02-03T01:03:10.121" v="74" actId="1076"/>
          <ac:picMkLst>
            <pc:docMk/>
            <pc:sldMk cId="3497099972" sldId="270"/>
            <ac:picMk id="9" creationId="{C9F941B7-E667-4859-A557-60E098DE205C}"/>
          </ac:picMkLst>
        </pc:picChg>
      </pc:sldChg>
      <pc:sldChg chg="addSp delSp modSp new del mod">
        <pc:chgData name="Skylar Matthew Gilmore" userId="c8ff8e7b-630d-401e-9d6d-65c83cdb2d03" providerId="ADAL" clId="{487D2347-74A6-4913-B0C4-2A720D4607C7}" dt="2022-02-03T01:01:51.481" v="70" actId="47"/>
        <pc:sldMkLst>
          <pc:docMk/>
          <pc:sldMk cId="2323610422" sldId="271"/>
        </pc:sldMkLst>
        <pc:spChg chg="mod">
          <ac:chgData name="Skylar Matthew Gilmore" userId="c8ff8e7b-630d-401e-9d6d-65c83cdb2d03" providerId="ADAL" clId="{487D2347-74A6-4913-B0C4-2A720D4607C7}" dt="2022-02-03T00:57:29.199" v="37" actId="1076"/>
          <ac:spMkLst>
            <pc:docMk/>
            <pc:sldMk cId="2323610422" sldId="271"/>
            <ac:spMk id="2" creationId="{856625C6-25EC-4B0D-BFB6-8EB46EB0DF34}"/>
          </ac:spMkLst>
        </pc:spChg>
        <pc:spChg chg="del">
          <ac:chgData name="Skylar Matthew Gilmore" userId="c8ff8e7b-630d-401e-9d6d-65c83cdb2d03" providerId="ADAL" clId="{487D2347-74A6-4913-B0C4-2A720D4607C7}" dt="2022-02-03T00:57:09.498" v="31" actId="478"/>
          <ac:spMkLst>
            <pc:docMk/>
            <pc:sldMk cId="2323610422" sldId="271"/>
            <ac:spMk id="3" creationId="{E64D31A8-2E4A-42AD-8DAB-A10C357596B9}"/>
          </ac:spMkLst>
        </pc:spChg>
        <pc:picChg chg="add mod ord">
          <ac:chgData name="Skylar Matthew Gilmore" userId="c8ff8e7b-630d-401e-9d6d-65c83cdb2d03" providerId="ADAL" clId="{487D2347-74A6-4913-B0C4-2A720D4607C7}" dt="2022-02-03T00:59:21.850" v="48" actId="1076"/>
          <ac:picMkLst>
            <pc:docMk/>
            <pc:sldMk cId="2323610422" sldId="271"/>
            <ac:picMk id="5" creationId="{AE5B4375-451C-4983-970B-68D31DD9BCEF}"/>
          </ac:picMkLst>
        </pc:picChg>
        <pc:picChg chg="add mod">
          <ac:chgData name="Skylar Matthew Gilmore" userId="c8ff8e7b-630d-401e-9d6d-65c83cdb2d03" providerId="ADAL" clId="{487D2347-74A6-4913-B0C4-2A720D4607C7}" dt="2022-02-03T00:59:21.850" v="48" actId="1076"/>
          <ac:picMkLst>
            <pc:docMk/>
            <pc:sldMk cId="2323610422" sldId="271"/>
            <ac:picMk id="7" creationId="{85A08A01-E899-4A35-A6B7-C9AAC20DCB60}"/>
          </ac:picMkLst>
        </pc:picChg>
      </pc:sldChg>
      <pc:sldChg chg="addSp delSp modSp new mod">
        <pc:chgData name="Skylar Matthew Gilmore" userId="c8ff8e7b-630d-401e-9d6d-65c83cdb2d03" providerId="ADAL" clId="{487D2347-74A6-4913-B0C4-2A720D4607C7}" dt="2022-02-10T16:56:54.012" v="154" actId="1076"/>
        <pc:sldMkLst>
          <pc:docMk/>
          <pc:sldMk cId="2658137896" sldId="272"/>
        </pc:sldMkLst>
        <pc:spChg chg="mod">
          <ac:chgData name="Skylar Matthew Gilmore" userId="c8ff8e7b-630d-401e-9d6d-65c83cdb2d03" providerId="ADAL" clId="{487D2347-74A6-4913-B0C4-2A720D4607C7}" dt="2022-02-03T01:01:32.812" v="69" actId="1076"/>
          <ac:spMkLst>
            <pc:docMk/>
            <pc:sldMk cId="2658137896" sldId="272"/>
            <ac:spMk id="2" creationId="{F2662DCE-12BC-4F6E-AE6F-1497010F67FF}"/>
          </ac:spMkLst>
        </pc:spChg>
        <pc:spChg chg="del">
          <ac:chgData name="Skylar Matthew Gilmore" userId="c8ff8e7b-630d-401e-9d6d-65c83cdb2d03" providerId="ADAL" clId="{487D2347-74A6-4913-B0C4-2A720D4607C7}" dt="2022-02-03T01:01:21.878" v="60" actId="478"/>
          <ac:spMkLst>
            <pc:docMk/>
            <pc:sldMk cId="2658137896" sldId="272"/>
            <ac:spMk id="3" creationId="{3E2F084B-F0A6-4B1B-BE64-1700504C3A62}"/>
          </ac:spMkLst>
        </pc:spChg>
        <pc:grpChg chg="add mod">
          <ac:chgData name="Skylar Matthew Gilmore" userId="c8ff8e7b-630d-401e-9d6d-65c83cdb2d03" providerId="ADAL" clId="{487D2347-74A6-4913-B0C4-2A720D4607C7}" dt="2022-02-10T16:56:54.012" v="154" actId="1076"/>
          <ac:grpSpMkLst>
            <pc:docMk/>
            <pc:sldMk cId="2658137896" sldId="272"/>
            <ac:grpSpMk id="3" creationId="{9F335CE5-984F-4E82-9A7A-505B23603A7C}"/>
          </ac:grpSpMkLst>
        </pc:grpChg>
        <pc:picChg chg="add mod modCrop">
          <ac:chgData name="Skylar Matthew Gilmore" userId="c8ff8e7b-630d-401e-9d6d-65c83cdb2d03" providerId="ADAL" clId="{487D2347-74A6-4913-B0C4-2A720D4607C7}" dt="2022-02-10T16:56:45.732" v="151" actId="164"/>
          <ac:picMkLst>
            <pc:docMk/>
            <pc:sldMk cId="2658137896" sldId="272"/>
            <ac:picMk id="5" creationId="{0B1FB7AB-0237-470F-BD02-C385DAF6DC83}"/>
          </ac:picMkLst>
        </pc:picChg>
        <pc:picChg chg="add mod modCrop">
          <ac:chgData name="Skylar Matthew Gilmore" userId="c8ff8e7b-630d-401e-9d6d-65c83cdb2d03" providerId="ADAL" clId="{487D2347-74A6-4913-B0C4-2A720D4607C7}" dt="2022-02-10T16:56:45.732" v="151" actId="164"/>
          <ac:picMkLst>
            <pc:docMk/>
            <pc:sldMk cId="2658137896" sldId="272"/>
            <ac:picMk id="6" creationId="{DB4EBFA7-37C5-42DF-A495-0BD89F3EF267}"/>
          </ac:picMkLst>
        </pc:picChg>
      </pc:sldChg>
    </pc:docChg>
  </pc:docChgLst>
  <pc:docChgLst>
    <pc:chgData name="Skylar" userId="c8ff8e7b-630d-401e-9d6d-65c83cdb2d03" providerId="ADAL" clId="{F6A5A608-34F7-4C4E-BBE9-7363F66D2551}"/>
    <pc:docChg chg="custSel modSld">
      <pc:chgData name="Skylar" userId="c8ff8e7b-630d-401e-9d6d-65c83cdb2d03" providerId="ADAL" clId="{F6A5A608-34F7-4C4E-BBE9-7363F66D2551}" dt="2022-03-02T23:30:53.116" v="219"/>
      <pc:docMkLst>
        <pc:docMk/>
      </pc:docMkLst>
      <pc:sldChg chg="modSp mod delCm">
        <pc:chgData name="Skylar" userId="c8ff8e7b-630d-401e-9d6d-65c83cdb2d03" providerId="ADAL" clId="{F6A5A608-34F7-4C4E-BBE9-7363F66D2551}" dt="2022-03-02T23:30:53.116" v="219"/>
        <pc:sldMkLst>
          <pc:docMk/>
          <pc:sldMk cId="1267537386" sldId="261"/>
        </pc:sldMkLst>
        <pc:graphicFrameChg chg="mod modGraphic">
          <ac:chgData name="Skylar" userId="c8ff8e7b-630d-401e-9d6d-65c83cdb2d03" providerId="ADAL" clId="{F6A5A608-34F7-4C4E-BBE9-7363F66D2551}" dt="2022-03-02T23:30:53.116" v="219"/>
          <ac:graphicFrameMkLst>
            <pc:docMk/>
            <pc:sldMk cId="1267537386" sldId="261"/>
            <ac:graphicFrameMk id="5" creationId="{C7C78378-2FF2-4F7F-8E39-5725281CE9D8}"/>
          </ac:graphicFrameMkLst>
        </pc:graphicFrameChg>
      </pc:sldChg>
    </pc:docChg>
  </pc:docChgLst>
  <pc:docChgLst>
    <pc:chgData name="Alex Nagle" userId="7b63e753-be02-4b51-a484-998be9625c7e" providerId="ADAL" clId="{A8B2FE01-0EC5-4CAD-9A71-BFC8D5A4BA1A}"/>
    <pc:docChg chg="undo redo custSel addSld delSld modSld modMainMaster">
      <pc:chgData name="Alex Nagle" userId="7b63e753-be02-4b51-a484-998be9625c7e" providerId="ADAL" clId="{A8B2FE01-0EC5-4CAD-9A71-BFC8D5A4BA1A}" dt="2022-01-29T02:36:30.092" v="1189" actId="2711"/>
      <pc:docMkLst>
        <pc:docMk/>
      </pc:docMkLst>
      <pc:sldChg chg="modSp mod">
        <pc:chgData name="Alex Nagle" userId="7b63e753-be02-4b51-a484-998be9625c7e" providerId="ADAL" clId="{A8B2FE01-0EC5-4CAD-9A71-BFC8D5A4BA1A}" dt="2022-01-29T01:09:50.837" v="215" actId="2711"/>
        <pc:sldMkLst>
          <pc:docMk/>
          <pc:sldMk cId="109857222" sldId="256"/>
        </pc:sldMkLst>
        <pc:spChg chg="mod">
          <ac:chgData name="Alex Nagle" userId="7b63e753-be02-4b51-a484-998be9625c7e" providerId="ADAL" clId="{A8B2FE01-0EC5-4CAD-9A71-BFC8D5A4BA1A}" dt="2022-01-29T01:09:43.859" v="214" actId="2711"/>
          <ac:spMkLst>
            <pc:docMk/>
            <pc:sldMk cId="109857222" sldId="256"/>
            <ac:spMk id="2" creationId="{00000000-0000-0000-0000-000000000000}"/>
          </ac:spMkLst>
        </pc:spChg>
        <pc:spChg chg="mod">
          <ac:chgData name="Alex Nagle" userId="7b63e753-be02-4b51-a484-998be9625c7e" providerId="ADAL" clId="{A8B2FE01-0EC5-4CAD-9A71-BFC8D5A4BA1A}" dt="2022-01-29T01:09:50.837" v="215" actId="2711"/>
          <ac:spMkLst>
            <pc:docMk/>
            <pc:sldMk cId="109857222" sldId="256"/>
            <ac:spMk id="3" creationId="{00000000-0000-0000-0000-000000000000}"/>
          </ac:spMkLst>
        </pc:spChg>
      </pc:sldChg>
      <pc:sldChg chg="new del">
        <pc:chgData name="Alex Nagle" userId="7b63e753-be02-4b51-a484-998be9625c7e" providerId="ADAL" clId="{A8B2FE01-0EC5-4CAD-9A71-BFC8D5A4BA1A}" dt="2022-01-29T01:02:07.051" v="94" actId="47"/>
        <pc:sldMkLst>
          <pc:docMk/>
          <pc:sldMk cId="124202003" sldId="257"/>
        </pc:sldMkLst>
      </pc:sldChg>
      <pc:sldChg chg="addSp delSp modSp new mod">
        <pc:chgData name="Alex Nagle" userId="7b63e753-be02-4b51-a484-998be9625c7e" providerId="ADAL" clId="{A8B2FE01-0EC5-4CAD-9A71-BFC8D5A4BA1A}" dt="2022-01-29T01:24:36.099" v="1143" actId="2711"/>
        <pc:sldMkLst>
          <pc:docMk/>
          <pc:sldMk cId="897849253" sldId="257"/>
        </pc:sldMkLst>
        <pc:spChg chg="mod">
          <ac:chgData name="Alex Nagle" userId="7b63e753-be02-4b51-a484-998be9625c7e" providerId="ADAL" clId="{A8B2FE01-0EC5-4CAD-9A71-BFC8D5A4BA1A}" dt="2022-01-29T01:24:36.099" v="1143" actId="2711"/>
          <ac:spMkLst>
            <pc:docMk/>
            <pc:sldMk cId="897849253" sldId="257"/>
            <ac:spMk id="2" creationId="{7F76080B-5772-4696-8B70-70F5CCC8825F}"/>
          </ac:spMkLst>
        </pc:spChg>
        <pc:spChg chg="add mod">
          <ac:chgData name="Alex Nagle" userId="7b63e753-be02-4b51-a484-998be9625c7e" providerId="ADAL" clId="{A8B2FE01-0EC5-4CAD-9A71-BFC8D5A4BA1A}" dt="2022-01-29T01:11:13.396" v="256" actId="1076"/>
          <ac:spMkLst>
            <pc:docMk/>
            <pc:sldMk cId="897849253" sldId="257"/>
            <ac:spMk id="11" creationId="{5B27CC2C-B431-429D-9063-3F5E5C973DA8}"/>
          </ac:spMkLst>
        </pc:spChg>
        <pc:spChg chg="add mod">
          <ac:chgData name="Alex Nagle" userId="7b63e753-be02-4b51-a484-998be9625c7e" providerId="ADAL" clId="{A8B2FE01-0EC5-4CAD-9A71-BFC8D5A4BA1A}" dt="2022-01-29T01:19:03.123" v="596" actId="1076"/>
          <ac:spMkLst>
            <pc:docMk/>
            <pc:sldMk cId="897849253" sldId="257"/>
            <ac:spMk id="12" creationId="{ECEBECAA-265C-4C82-BFF7-FA0F28BCA9BA}"/>
          </ac:spMkLst>
        </pc:spChg>
        <pc:spChg chg="add mod">
          <ac:chgData name="Alex Nagle" userId="7b63e753-be02-4b51-a484-998be9625c7e" providerId="ADAL" clId="{A8B2FE01-0EC5-4CAD-9A71-BFC8D5A4BA1A}" dt="2022-01-29T01:16:33.844" v="413" actId="1076"/>
          <ac:spMkLst>
            <pc:docMk/>
            <pc:sldMk cId="897849253" sldId="257"/>
            <ac:spMk id="13" creationId="{6D24E4D9-37AC-4273-B700-8F4A0BFA8709}"/>
          </ac:spMkLst>
        </pc:spChg>
        <pc:spChg chg="add mod">
          <ac:chgData name="Alex Nagle" userId="7b63e753-be02-4b51-a484-998be9625c7e" providerId="ADAL" clId="{A8B2FE01-0EC5-4CAD-9A71-BFC8D5A4BA1A}" dt="2022-01-29T01:12:52.724" v="336" actId="1076"/>
          <ac:spMkLst>
            <pc:docMk/>
            <pc:sldMk cId="897849253" sldId="257"/>
            <ac:spMk id="14" creationId="{A7B8ED0A-50FD-4612-98FD-A7FF0AE2A281}"/>
          </ac:spMkLst>
        </pc:spChg>
        <pc:spChg chg="add mod">
          <ac:chgData name="Alex Nagle" userId="7b63e753-be02-4b51-a484-998be9625c7e" providerId="ADAL" clId="{A8B2FE01-0EC5-4CAD-9A71-BFC8D5A4BA1A}" dt="2022-01-29T01:17:10.652" v="457" actId="1076"/>
          <ac:spMkLst>
            <pc:docMk/>
            <pc:sldMk cId="897849253" sldId="257"/>
            <ac:spMk id="15" creationId="{250E2F40-0607-44A6-A59E-4B2B530A35BF}"/>
          </ac:spMkLst>
        </pc:spChg>
        <pc:spChg chg="add mod">
          <ac:chgData name="Alex Nagle" userId="7b63e753-be02-4b51-a484-998be9625c7e" providerId="ADAL" clId="{A8B2FE01-0EC5-4CAD-9A71-BFC8D5A4BA1A}" dt="2022-01-29T01:18:56.094" v="595" actId="20577"/>
          <ac:spMkLst>
            <pc:docMk/>
            <pc:sldMk cId="897849253" sldId="257"/>
            <ac:spMk id="16" creationId="{AFD94AA1-9376-49B4-8DD0-5F163F29ECDB}"/>
          </ac:spMkLst>
        </pc:spChg>
        <pc:spChg chg="add del">
          <ac:chgData name="Alex Nagle" userId="7b63e753-be02-4b51-a484-998be9625c7e" providerId="ADAL" clId="{A8B2FE01-0EC5-4CAD-9A71-BFC8D5A4BA1A}" dt="2022-01-29T01:18:06.665" v="507" actId="22"/>
          <ac:spMkLst>
            <pc:docMk/>
            <pc:sldMk cId="897849253" sldId="257"/>
            <ac:spMk id="18" creationId="{3E938A6F-99BD-48E9-AE76-EBFA1DB6125C}"/>
          </ac:spMkLst>
        </pc:spChg>
        <pc:spChg chg="add mod">
          <ac:chgData name="Alex Nagle" userId="7b63e753-be02-4b51-a484-998be9625c7e" providerId="ADAL" clId="{A8B2FE01-0EC5-4CAD-9A71-BFC8D5A4BA1A}" dt="2022-01-29T01:18:33.968" v="555" actId="313"/>
          <ac:spMkLst>
            <pc:docMk/>
            <pc:sldMk cId="897849253" sldId="257"/>
            <ac:spMk id="19" creationId="{3C380F97-5475-406F-9417-B54F373A23E1}"/>
          </ac:spMkLst>
        </pc:spChg>
        <pc:spChg chg="add mod">
          <ac:chgData name="Alex Nagle" userId="7b63e753-be02-4b51-a484-998be9625c7e" providerId="ADAL" clId="{A8B2FE01-0EC5-4CAD-9A71-BFC8D5A4BA1A}" dt="2022-01-29T01:18:52.656" v="593" actId="20577"/>
          <ac:spMkLst>
            <pc:docMk/>
            <pc:sldMk cId="897849253" sldId="257"/>
            <ac:spMk id="20" creationId="{6B581016-4F30-4D88-8374-815E4E4FA6AF}"/>
          </ac:spMkLst>
        </pc:spChg>
        <pc:picChg chg="add mod">
          <ac:chgData name="Alex Nagle" userId="7b63e753-be02-4b51-a484-998be9625c7e" providerId="ADAL" clId="{A8B2FE01-0EC5-4CAD-9A71-BFC8D5A4BA1A}" dt="2022-01-29T01:10:51.421" v="251" actId="14100"/>
          <ac:picMkLst>
            <pc:docMk/>
            <pc:sldMk cId="897849253" sldId="257"/>
            <ac:picMk id="4" creationId="{F4423F1D-592C-4A71-8E9F-547A5296C2E9}"/>
          </ac:picMkLst>
        </pc:picChg>
        <pc:picChg chg="add mod">
          <ac:chgData name="Alex Nagle" userId="7b63e753-be02-4b51-a484-998be9625c7e" providerId="ADAL" clId="{A8B2FE01-0EC5-4CAD-9A71-BFC8D5A4BA1A}" dt="2022-01-29T01:16:07.041" v="407" actId="962"/>
          <ac:picMkLst>
            <pc:docMk/>
            <pc:sldMk cId="897849253" sldId="257"/>
            <ac:picMk id="6" creationId="{62FD57D3-CB12-405D-AF73-58E5DEA60581}"/>
          </ac:picMkLst>
        </pc:picChg>
        <pc:picChg chg="add mod">
          <ac:chgData name="Alex Nagle" userId="7b63e753-be02-4b51-a484-998be9625c7e" providerId="ADAL" clId="{A8B2FE01-0EC5-4CAD-9A71-BFC8D5A4BA1A}" dt="2022-01-29T01:16:26.484" v="411" actId="1076"/>
          <ac:picMkLst>
            <pc:docMk/>
            <pc:sldMk cId="897849253" sldId="257"/>
            <ac:picMk id="8" creationId="{0D5BE464-BC36-4472-8C9F-280715BBABBA}"/>
          </ac:picMkLst>
        </pc:picChg>
        <pc:picChg chg="add mod">
          <ac:chgData name="Alex Nagle" userId="7b63e753-be02-4b51-a484-998be9625c7e" providerId="ADAL" clId="{A8B2FE01-0EC5-4CAD-9A71-BFC8D5A4BA1A}" dt="2022-01-29T01:16:30.267" v="412" actId="1076"/>
          <ac:picMkLst>
            <pc:docMk/>
            <pc:sldMk cId="897849253" sldId="257"/>
            <ac:picMk id="10" creationId="{931CEBD0-ABDA-4EAC-BD02-4102891FDAAF}"/>
          </ac:picMkLst>
        </pc:picChg>
      </pc:sldChg>
      <pc:sldChg chg="addSp modSp new mod">
        <pc:chgData name="Alex Nagle" userId="7b63e753-be02-4b51-a484-998be9625c7e" providerId="ADAL" clId="{A8B2FE01-0EC5-4CAD-9A71-BFC8D5A4BA1A}" dt="2022-01-29T01:24:49.461" v="1145" actId="33524"/>
        <pc:sldMkLst>
          <pc:docMk/>
          <pc:sldMk cId="2360224050" sldId="258"/>
        </pc:sldMkLst>
        <pc:spChg chg="mod">
          <ac:chgData name="Alex Nagle" userId="7b63e753-be02-4b51-a484-998be9625c7e" providerId="ADAL" clId="{A8B2FE01-0EC5-4CAD-9A71-BFC8D5A4BA1A}" dt="2022-01-29T01:24:42.347" v="1144" actId="2711"/>
          <ac:spMkLst>
            <pc:docMk/>
            <pc:sldMk cId="2360224050" sldId="258"/>
            <ac:spMk id="2" creationId="{3A48E59B-5015-446C-826A-2F959F93FBD8}"/>
          </ac:spMkLst>
        </pc:spChg>
        <pc:spChg chg="mod">
          <ac:chgData name="Alex Nagle" userId="7b63e753-be02-4b51-a484-998be9625c7e" providerId="ADAL" clId="{A8B2FE01-0EC5-4CAD-9A71-BFC8D5A4BA1A}" dt="2022-01-29T01:24:49.461" v="1145" actId="33524"/>
          <ac:spMkLst>
            <pc:docMk/>
            <pc:sldMk cId="2360224050" sldId="258"/>
            <ac:spMk id="3" creationId="{738E3709-D886-4F35-AE35-946F23D5A5C4}"/>
          </ac:spMkLst>
        </pc:spChg>
        <pc:spChg chg="add mod">
          <ac:chgData name="Alex Nagle" userId="7b63e753-be02-4b51-a484-998be9625c7e" providerId="ADAL" clId="{A8B2FE01-0EC5-4CAD-9A71-BFC8D5A4BA1A}" dt="2022-01-29T01:19:55.796" v="773" actId="1076"/>
          <ac:spMkLst>
            <pc:docMk/>
            <pc:sldMk cId="2360224050" sldId="258"/>
            <ac:spMk id="4" creationId="{0C6B3E38-B435-49BA-8DA2-0EA6D5A69666}"/>
          </ac:spMkLst>
        </pc:spChg>
      </pc:sldChg>
      <pc:sldChg chg="addSp modSp new mod">
        <pc:chgData name="Alex Nagle" userId="7b63e753-be02-4b51-a484-998be9625c7e" providerId="ADAL" clId="{A8B2FE01-0EC5-4CAD-9A71-BFC8D5A4BA1A}" dt="2022-01-29T02:36:30.092" v="1189" actId="2711"/>
        <pc:sldMkLst>
          <pc:docMk/>
          <pc:sldMk cId="271048396" sldId="259"/>
        </pc:sldMkLst>
        <pc:spChg chg="mod">
          <ac:chgData name="Alex Nagle" userId="7b63e753-be02-4b51-a484-998be9625c7e" providerId="ADAL" clId="{A8B2FE01-0EC5-4CAD-9A71-BFC8D5A4BA1A}" dt="2022-01-29T02:36:30.092" v="1189" actId="2711"/>
          <ac:spMkLst>
            <pc:docMk/>
            <pc:sldMk cId="271048396" sldId="259"/>
            <ac:spMk id="2" creationId="{BC94A0E6-94F3-4437-B3D0-58C8C1DE1F06}"/>
          </ac:spMkLst>
        </pc:spChg>
        <pc:spChg chg="mod">
          <ac:chgData name="Alex Nagle" userId="7b63e753-be02-4b51-a484-998be9625c7e" providerId="ADAL" clId="{A8B2FE01-0EC5-4CAD-9A71-BFC8D5A4BA1A}" dt="2022-01-29T02:36:26.075" v="1188" actId="2711"/>
          <ac:spMkLst>
            <pc:docMk/>
            <pc:sldMk cId="271048396" sldId="259"/>
            <ac:spMk id="3" creationId="{C343B942-0B25-4B82-80AD-EDA5C895DCA2}"/>
          </ac:spMkLst>
        </pc:spChg>
        <pc:spChg chg="add mod">
          <ac:chgData name="Alex Nagle" userId="7b63e753-be02-4b51-a484-998be9625c7e" providerId="ADAL" clId="{A8B2FE01-0EC5-4CAD-9A71-BFC8D5A4BA1A}" dt="2022-01-29T02:36:20.730" v="1187" actId="1076"/>
          <ac:spMkLst>
            <pc:docMk/>
            <pc:sldMk cId="271048396" sldId="259"/>
            <ac:spMk id="4" creationId="{A11DEB37-777A-4AF9-886D-41144F7673E7}"/>
          </ac:spMkLst>
        </pc:spChg>
      </pc:sldChg>
      <pc:sldMasterChg chg="modSp delSldLayout">
        <pc:chgData name="Alex Nagle" userId="7b63e753-be02-4b51-a484-998be9625c7e" providerId="ADAL" clId="{A8B2FE01-0EC5-4CAD-9A71-BFC8D5A4BA1A}" dt="2022-01-29T01:09:35.799" v="213" actId="16037"/>
        <pc:sldMasterMkLst>
          <pc:docMk/>
          <pc:sldMasterMk cId="3491437216" sldId="2147483672"/>
        </pc:sldMasterMkLst>
        <pc:spChg chg="mod">
          <ac:chgData name="Alex Nagle" userId="7b63e753-be02-4b51-a484-998be9625c7e" providerId="ADAL" clId="{A8B2FE01-0EC5-4CAD-9A71-BFC8D5A4BA1A}" dt="2022-01-29T01:09:35.799" v="213" actId="16037"/>
          <ac:spMkLst>
            <pc:docMk/>
            <pc:sldMasterMk cId="3491437216" sldId="2147483672"/>
            <ac:spMk id="6" creationId="{00000000-0000-0000-0000-000000000000}"/>
          </ac:spMkLst>
        </pc:spChg>
        <pc:sldLayoutChg chg="del">
          <pc:chgData name="Alex Nagle" userId="7b63e753-be02-4b51-a484-998be9625c7e" providerId="ADAL" clId="{A8B2FE01-0EC5-4CAD-9A71-BFC8D5A4BA1A}" dt="2022-01-29T01:02:07.051" v="94" actId="47"/>
          <pc:sldLayoutMkLst>
            <pc:docMk/>
            <pc:sldMasterMk cId="3491437216" sldId="2147483672"/>
            <pc:sldLayoutMk cId="1280191631" sldId="2147483674"/>
          </pc:sldLayoutMkLst>
        </pc:sldLayoutChg>
      </pc:sldMasterChg>
    </pc:docChg>
  </pc:docChgLst>
  <pc:docChgLst>
    <pc:chgData name="Lumini Sanara Senaviratne Edirisinghe Mudiyanselage" userId="S::lse34@iris.nau.edu::ba3f811b-f7d3-4670-86c7-4632c1aaab4e" providerId="AD" clId="Web-{EEE9B691-C632-4AFC-BA36-5DECF4BED89C}"/>
    <pc:docChg chg="addSld modSld">
      <pc:chgData name="Lumini Sanara Senaviratne Edirisinghe Mudiyanselage" userId="S::lse34@iris.nau.edu::ba3f811b-f7d3-4670-86c7-4632c1aaab4e" providerId="AD" clId="Web-{EEE9B691-C632-4AFC-BA36-5DECF4BED89C}" dt="2022-01-31T01:18:28.054" v="83" actId="20577"/>
      <pc:docMkLst>
        <pc:docMk/>
      </pc:docMkLst>
      <pc:sldChg chg="modSp">
        <pc:chgData name="Lumini Sanara Senaviratne Edirisinghe Mudiyanselage" userId="S::lse34@iris.nau.edu::ba3f811b-f7d3-4670-86c7-4632c1aaab4e" providerId="AD" clId="Web-{EEE9B691-C632-4AFC-BA36-5DECF4BED89C}" dt="2022-01-31T01:15:21.104" v="70" actId="20577"/>
        <pc:sldMkLst>
          <pc:docMk/>
          <pc:sldMk cId="271048396" sldId="259"/>
        </pc:sldMkLst>
        <pc:spChg chg="mod">
          <ac:chgData name="Lumini Sanara Senaviratne Edirisinghe Mudiyanselage" userId="S::lse34@iris.nau.edu::ba3f811b-f7d3-4670-86c7-4632c1aaab4e" providerId="AD" clId="Web-{EEE9B691-C632-4AFC-BA36-5DECF4BED89C}" dt="2022-01-31T01:15:21.104" v="70" actId="20577"/>
          <ac:spMkLst>
            <pc:docMk/>
            <pc:sldMk cId="271048396" sldId="259"/>
            <ac:spMk id="3" creationId="{C343B942-0B25-4B82-80AD-EDA5C895DCA2}"/>
          </ac:spMkLst>
        </pc:spChg>
      </pc:sldChg>
      <pc:sldChg chg="modSp">
        <pc:chgData name="Lumini Sanara Senaviratne Edirisinghe Mudiyanselage" userId="S::lse34@iris.nau.edu::ba3f811b-f7d3-4670-86c7-4632c1aaab4e" providerId="AD" clId="Web-{EEE9B691-C632-4AFC-BA36-5DECF4BED89C}" dt="2022-01-31T01:18:28.054" v="83" actId="20577"/>
        <pc:sldMkLst>
          <pc:docMk/>
          <pc:sldMk cId="3964602139" sldId="260"/>
        </pc:sldMkLst>
        <pc:spChg chg="mod">
          <ac:chgData name="Lumini Sanara Senaviratne Edirisinghe Mudiyanselage" userId="S::lse34@iris.nau.edu::ba3f811b-f7d3-4670-86c7-4632c1aaab4e" providerId="AD" clId="Web-{EEE9B691-C632-4AFC-BA36-5DECF4BED89C}" dt="2022-01-31T01:18:28.054" v="83" actId="20577"/>
          <ac:spMkLst>
            <pc:docMk/>
            <pc:sldMk cId="3964602139" sldId="260"/>
            <ac:spMk id="3" creationId="{820CA202-FD5E-4455-AE0F-3F6547AB4301}"/>
          </ac:spMkLst>
        </pc:spChg>
      </pc:sldChg>
      <pc:sldChg chg="addSp modSp new">
        <pc:chgData name="Lumini Sanara Senaviratne Edirisinghe Mudiyanselage" userId="S::lse34@iris.nau.edu::ba3f811b-f7d3-4670-86c7-4632c1aaab4e" providerId="AD" clId="Web-{EEE9B691-C632-4AFC-BA36-5DECF4BED89C}" dt="2022-01-31T01:18:11.318" v="80" actId="20577"/>
        <pc:sldMkLst>
          <pc:docMk/>
          <pc:sldMk cId="2797053390" sldId="266"/>
        </pc:sldMkLst>
        <pc:spChg chg="mod">
          <ac:chgData name="Lumini Sanara Senaviratne Edirisinghe Mudiyanselage" userId="S::lse34@iris.nau.edu::ba3f811b-f7d3-4670-86c7-4632c1aaab4e" providerId="AD" clId="Web-{EEE9B691-C632-4AFC-BA36-5DECF4BED89C}" dt="2022-01-31T01:14:45.617" v="59" actId="20577"/>
          <ac:spMkLst>
            <pc:docMk/>
            <pc:sldMk cId="2797053390" sldId="266"/>
            <ac:spMk id="2" creationId="{A98D2E2D-493C-4074-ABA0-4A45D098063B}"/>
          </ac:spMkLst>
        </pc:spChg>
        <pc:spChg chg="mod">
          <ac:chgData name="Lumini Sanara Senaviratne Edirisinghe Mudiyanselage" userId="S::lse34@iris.nau.edu::ba3f811b-f7d3-4670-86c7-4632c1aaab4e" providerId="AD" clId="Web-{EEE9B691-C632-4AFC-BA36-5DECF4BED89C}" dt="2022-01-31T01:13:54.723" v="53" actId="20577"/>
          <ac:spMkLst>
            <pc:docMk/>
            <pc:sldMk cId="2797053390" sldId="266"/>
            <ac:spMk id="3" creationId="{CE3A5C61-ADDD-4448-858E-EE9B6B68BA2B}"/>
          </ac:spMkLst>
        </pc:spChg>
        <pc:spChg chg="add mod">
          <ac:chgData name="Lumini Sanara Senaviratne Edirisinghe Mudiyanselage" userId="S::lse34@iris.nau.edu::ba3f811b-f7d3-4670-86c7-4632c1aaab4e" providerId="AD" clId="Web-{EEE9B691-C632-4AFC-BA36-5DECF4BED89C}" dt="2022-01-31T01:18:11.318" v="80" actId="20577"/>
          <ac:spMkLst>
            <pc:docMk/>
            <pc:sldMk cId="2797053390" sldId="266"/>
            <ac:spMk id="4" creationId="{2E0D793E-FDC4-428E-B52F-CF6A5B80F0DF}"/>
          </ac:spMkLst>
        </pc:spChg>
      </pc:sldChg>
    </pc:docChg>
  </pc:docChgLst>
  <pc:docChgLst>
    <pc:chgData name="Alex Lee Nagle" userId="S::aln259@nau.edu::7b63e753-be02-4b51-a484-998be9625c7e" providerId="AD" clId="Web-{39783126-5374-4616-9D85-39E049EAA659}"/>
    <pc:docChg chg="modSld">
      <pc:chgData name="Alex Lee Nagle" userId="S::aln259@nau.edu::7b63e753-be02-4b51-a484-998be9625c7e" providerId="AD" clId="Web-{39783126-5374-4616-9D85-39E049EAA659}" dt="2022-02-03T01:04:29.451" v="24" actId="1076"/>
      <pc:docMkLst>
        <pc:docMk/>
      </pc:docMkLst>
      <pc:sldChg chg="addSp modSp">
        <pc:chgData name="Alex Lee Nagle" userId="S::aln259@nau.edu::7b63e753-be02-4b51-a484-998be9625c7e" providerId="AD" clId="Web-{39783126-5374-4616-9D85-39E049EAA659}" dt="2022-02-03T01:04:29.451" v="24" actId="1076"/>
        <pc:sldMkLst>
          <pc:docMk/>
          <pc:sldMk cId="3497099972" sldId="270"/>
        </pc:sldMkLst>
        <pc:spChg chg="mod">
          <ac:chgData name="Alex Lee Nagle" userId="S::aln259@nau.edu::7b63e753-be02-4b51-a484-998be9625c7e" providerId="AD" clId="Web-{39783126-5374-4616-9D85-39E049EAA659}" dt="2022-02-03T01:03:24.512" v="14" actId="1076"/>
          <ac:spMkLst>
            <pc:docMk/>
            <pc:sldMk cId="3497099972" sldId="270"/>
            <ac:spMk id="5" creationId="{7A7446D3-C2E6-4A1E-AE0A-FA6C7CD49425}"/>
          </ac:spMkLst>
        </pc:spChg>
        <pc:spChg chg="mod">
          <ac:chgData name="Alex Lee Nagle" userId="S::aln259@nau.edu::7b63e753-be02-4b51-a484-998be9625c7e" providerId="AD" clId="Web-{39783126-5374-4616-9D85-39E049EAA659}" dt="2022-02-03T01:02:30.448" v="13" actId="1076"/>
          <ac:spMkLst>
            <pc:docMk/>
            <pc:sldMk cId="3497099972" sldId="270"/>
            <ac:spMk id="7" creationId="{1340C1FD-C3DB-43CB-920F-F5AA3CC9CF94}"/>
          </ac:spMkLst>
        </pc:spChg>
        <pc:spChg chg="add mod">
          <ac:chgData name="Alex Lee Nagle" userId="S::aln259@nau.edu::7b63e753-be02-4b51-a484-998be9625c7e" providerId="AD" clId="Web-{39783126-5374-4616-9D85-39E049EAA659}" dt="2022-02-03T01:04:29.451" v="24" actId="1076"/>
          <ac:spMkLst>
            <pc:docMk/>
            <pc:sldMk cId="3497099972" sldId="270"/>
            <ac:spMk id="12" creationId="{D09D03C2-DF54-4678-B102-3DC51DAB7F77}"/>
          </ac:spMkLst>
        </pc:spChg>
        <pc:picChg chg="mod">
          <ac:chgData name="Alex Lee Nagle" userId="S::aln259@nau.edu::7b63e753-be02-4b51-a484-998be9625c7e" providerId="AD" clId="Web-{39783126-5374-4616-9D85-39E049EAA659}" dt="2022-02-03T01:02:12.635" v="9" actId="14100"/>
          <ac:picMkLst>
            <pc:docMk/>
            <pc:sldMk cId="3497099972" sldId="270"/>
            <ac:picMk id="9" creationId="{C9F941B7-E667-4859-A557-60E098DE205C}"/>
          </ac:picMkLst>
        </pc:picChg>
        <pc:picChg chg="add mod">
          <ac:chgData name="Alex Lee Nagle" userId="S::aln259@nau.edu::7b63e753-be02-4b51-a484-998be9625c7e" providerId="AD" clId="Web-{39783126-5374-4616-9D85-39E049EAA659}" dt="2022-02-03T01:02:20.588" v="11" actId="1076"/>
          <ac:picMkLst>
            <pc:docMk/>
            <pc:sldMk cId="3497099972" sldId="270"/>
            <ac:picMk id="10" creationId="{D289A100-D0E9-4087-B7C1-28B31676532D}"/>
          </ac:picMkLst>
        </pc:picChg>
        <pc:picChg chg="add mod">
          <ac:chgData name="Alex Lee Nagle" userId="S::aln259@nau.edu::7b63e753-be02-4b51-a484-998be9625c7e" providerId="AD" clId="Web-{39783126-5374-4616-9D85-39E049EAA659}" dt="2022-02-03T01:02:24.088" v="12" actId="1076"/>
          <ac:picMkLst>
            <pc:docMk/>
            <pc:sldMk cId="3497099972" sldId="270"/>
            <ac:picMk id="11" creationId="{9C2A3CD7-4D4F-4A6F-A4C6-3EB82811BC60}"/>
          </ac:picMkLst>
        </pc:picChg>
      </pc:sldChg>
      <pc:sldChg chg="addSp modSp">
        <pc:chgData name="Alex Lee Nagle" userId="S::aln259@nau.edu::7b63e753-be02-4b51-a484-998be9625c7e" providerId="AD" clId="Web-{39783126-5374-4616-9D85-39E049EAA659}" dt="2022-02-03T01:04:17.763" v="21" actId="1076"/>
        <pc:sldMkLst>
          <pc:docMk/>
          <pc:sldMk cId="2658137896" sldId="272"/>
        </pc:sldMkLst>
        <pc:spChg chg="add mod">
          <ac:chgData name="Alex Lee Nagle" userId="S::aln259@nau.edu::7b63e753-be02-4b51-a484-998be9625c7e" providerId="AD" clId="Web-{39783126-5374-4616-9D85-39E049EAA659}" dt="2022-02-03T01:04:14.450" v="20" actId="1076"/>
          <ac:spMkLst>
            <pc:docMk/>
            <pc:sldMk cId="2658137896" sldId="272"/>
            <ac:spMk id="4" creationId="{FED0F0A4-AE0D-416F-BCD5-E3E8EF98910E}"/>
          </ac:spMkLst>
        </pc:spChg>
        <pc:picChg chg="mod">
          <ac:chgData name="Alex Lee Nagle" userId="S::aln259@nau.edu::7b63e753-be02-4b51-a484-998be9625c7e" providerId="AD" clId="Web-{39783126-5374-4616-9D85-39E049EAA659}" dt="2022-02-03T01:04:17.763" v="21" actId="1076"/>
          <ac:picMkLst>
            <pc:docMk/>
            <pc:sldMk cId="2658137896" sldId="272"/>
            <ac:picMk id="5" creationId="{0B1FB7AB-0237-470F-BD02-C385DAF6DC83}"/>
          </ac:picMkLst>
        </pc:picChg>
      </pc:sldChg>
    </pc:docChg>
  </pc:docChgLst>
  <pc:docChgLst>
    <pc:chgData name="Lumini Sanara Senaviratne Edirisinghe Mudiyanselage" userId="S::lse34@iris.nau.edu::ba3f811b-f7d3-4670-86c7-4632c1aaab4e" providerId="AD" clId="Web-{B78E1D46-5FCB-40BF-B539-DE2566FE2204}"/>
    <pc:docChg chg="addSld modSld">
      <pc:chgData name="Lumini Sanara Senaviratne Edirisinghe Mudiyanselage" userId="S::lse34@iris.nau.edu::ba3f811b-f7d3-4670-86c7-4632c1aaab4e" providerId="AD" clId="Web-{B78E1D46-5FCB-40BF-B539-DE2566FE2204}" dt="2022-01-30T06:45:38.986" v="245" actId="20577"/>
      <pc:docMkLst>
        <pc:docMk/>
      </pc:docMkLst>
      <pc:sldChg chg="modSp">
        <pc:chgData name="Lumini Sanara Senaviratne Edirisinghe Mudiyanselage" userId="S::lse34@iris.nau.edu::ba3f811b-f7d3-4670-86c7-4632c1aaab4e" providerId="AD" clId="Web-{B78E1D46-5FCB-40BF-B539-DE2566FE2204}" dt="2022-01-30T06:42:39.965" v="236" actId="1076"/>
        <pc:sldMkLst>
          <pc:docMk/>
          <pc:sldMk cId="3964602139" sldId="260"/>
        </pc:sldMkLst>
        <pc:spChg chg="mod">
          <ac:chgData name="Lumini Sanara Senaviratne Edirisinghe Mudiyanselage" userId="S::lse34@iris.nau.edu::ba3f811b-f7d3-4670-86c7-4632c1aaab4e" providerId="AD" clId="Web-{B78E1D46-5FCB-40BF-B539-DE2566FE2204}" dt="2022-01-30T06:42:39.965" v="236" actId="1076"/>
          <ac:spMkLst>
            <pc:docMk/>
            <pc:sldMk cId="3964602139" sldId="260"/>
            <ac:spMk id="2" creationId="{E88B644B-0A9D-42A5-B5CC-767852762FD3}"/>
          </ac:spMkLst>
        </pc:spChg>
        <pc:spChg chg="mod">
          <ac:chgData name="Lumini Sanara Senaviratne Edirisinghe Mudiyanselage" userId="S::lse34@iris.nau.edu::ba3f811b-f7d3-4670-86c7-4632c1aaab4e" providerId="AD" clId="Web-{B78E1D46-5FCB-40BF-B539-DE2566FE2204}" dt="2022-01-30T06:32:43.710" v="225" actId="1076"/>
          <ac:spMkLst>
            <pc:docMk/>
            <pc:sldMk cId="3964602139" sldId="260"/>
            <ac:spMk id="3" creationId="{820CA202-FD5E-4455-AE0F-3F6547AB4301}"/>
          </ac:spMkLst>
        </pc:spChg>
      </pc:sldChg>
      <pc:sldChg chg="modSp new">
        <pc:chgData name="Lumini Sanara Senaviratne Edirisinghe Mudiyanselage" userId="S::lse34@iris.nau.edu::ba3f811b-f7d3-4670-86c7-4632c1aaab4e" providerId="AD" clId="Web-{B78E1D46-5FCB-40BF-B539-DE2566FE2204}" dt="2022-01-30T06:45:38.986" v="245" actId="20577"/>
        <pc:sldMkLst>
          <pc:docMk/>
          <pc:sldMk cId="2023767820" sldId="265"/>
        </pc:sldMkLst>
        <pc:spChg chg="mod">
          <ac:chgData name="Lumini Sanara Senaviratne Edirisinghe Mudiyanselage" userId="S::lse34@iris.nau.edu::ba3f811b-f7d3-4670-86c7-4632c1aaab4e" providerId="AD" clId="Web-{B78E1D46-5FCB-40BF-B539-DE2566FE2204}" dt="2022-01-30T06:40:49.331" v="229" actId="20577"/>
          <ac:spMkLst>
            <pc:docMk/>
            <pc:sldMk cId="2023767820" sldId="265"/>
            <ac:spMk id="2" creationId="{39E2817F-874D-4B8F-9DCB-A94B42CF0545}"/>
          </ac:spMkLst>
        </pc:spChg>
        <pc:spChg chg="mod">
          <ac:chgData name="Lumini Sanara Senaviratne Edirisinghe Mudiyanselage" userId="S::lse34@iris.nau.edu::ba3f811b-f7d3-4670-86c7-4632c1aaab4e" providerId="AD" clId="Web-{B78E1D46-5FCB-40BF-B539-DE2566FE2204}" dt="2022-01-30T06:45:38.986" v="245" actId="20577"/>
          <ac:spMkLst>
            <pc:docMk/>
            <pc:sldMk cId="2023767820" sldId="265"/>
            <ac:spMk id="3" creationId="{B2467A2D-3DF8-487A-AF0E-0D78F7D051AF}"/>
          </ac:spMkLst>
        </pc:spChg>
      </pc:sldChg>
    </pc:docChg>
  </pc:docChgLst>
  <pc:docChgLst>
    <pc:chgData name="Alex Lee Nagle" userId="S::aln259@nau.edu::7b63e753-be02-4b51-a484-998be9625c7e" providerId="AD" clId="Web-{835D05F8-0096-4DD2-A056-A3C468ECDC9F}"/>
    <pc:docChg chg="addSld delSld modSld">
      <pc:chgData name="Alex Lee Nagle" userId="S::aln259@nau.edu::7b63e753-be02-4b51-a484-998be9625c7e" providerId="AD" clId="Web-{835D05F8-0096-4DD2-A056-A3C468ECDC9F}" dt="2022-02-03T01:42:53.132" v="69" actId="20577"/>
      <pc:docMkLst>
        <pc:docMk/>
      </pc:docMkLst>
      <pc:sldChg chg="modSp">
        <pc:chgData name="Alex Lee Nagle" userId="S::aln259@nau.edu::7b63e753-be02-4b51-a484-998be9625c7e" providerId="AD" clId="Web-{835D05F8-0096-4DD2-A056-A3C468ECDC9F}" dt="2022-02-03T01:25:35.042" v="3" actId="20577"/>
        <pc:sldMkLst>
          <pc:docMk/>
          <pc:sldMk cId="897849253" sldId="257"/>
        </pc:sldMkLst>
        <pc:spChg chg="mod">
          <ac:chgData name="Alex Lee Nagle" userId="S::aln259@nau.edu::7b63e753-be02-4b51-a484-998be9625c7e" providerId="AD" clId="Web-{835D05F8-0096-4DD2-A056-A3C468ECDC9F}" dt="2022-02-03T01:25:35.042" v="3" actId="20577"/>
          <ac:spMkLst>
            <pc:docMk/>
            <pc:sldMk cId="897849253" sldId="257"/>
            <ac:spMk id="14" creationId="{A7B8ED0A-50FD-4612-98FD-A7FF0AE2A281}"/>
          </ac:spMkLst>
        </pc:spChg>
      </pc:sldChg>
      <pc:sldChg chg="modSp">
        <pc:chgData name="Alex Lee Nagle" userId="S::aln259@nau.edu::7b63e753-be02-4b51-a484-998be9625c7e" providerId="AD" clId="Web-{835D05F8-0096-4DD2-A056-A3C468ECDC9F}" dt="2022-02-03T01:25:27.541" v="0" actId="20577"/>
        <pc:sldMkLst>
          <pc:docMk/>
          <pc:sldMk cId="3964602139" sldId="260"/>
        </pc:sldMkLst>
        <pc:spChg chg="mod">
          <ac:chgData name="Alex Lee Nagle" userId="S::aln259@nau.edu::7b63e753-be02-4b51-a484-998be9625c7e" providerId="AD" clId="Web-{835D05F8-0096-4DD2-A056-A3C468ECDC9F}" dt="2022-02-03T01:25:27.541" v="0" actId="20577"/>
          <ac:spMkLst>
            <pc:docMk/>
            <pc:sldMk cId="3964602139" sldId="260"/>
            <ac:spMk id="4" creationId="{DDEFC769-CF49-474B-B34A-D58A59088773}"/>
          </ac:spMkLst>
        </pc:spChg>
      </pc:sldChg>
      <pc:sldChg chg="modSp">
        <pc:chgData name="Alex Lee Nagle" userId="S::aln259@nau.edu::7b63e753-be02-4b51-a484-998be9625c7e" providerId="AD" clId="Web-{835D05F8-0096-4DD2-A056-A3C468ECDC9F}" dt="2022-02-03T01:25:40.073" v="4" actId="20577"/>
        <pc:sldMkLst>
          <pc:docMk/>
          <pc:sldMk cId="1267537386" sldId="261"/>
        </pc:sldMkLst>
        <pc:spChg chg="mod">
          <ac:chgData name="Alex Lee Nagle" userId="S::aln259@nau.edu::7b63e753-be02-4b51-a484-998be9625c7e" providerId="AD" clId="Web-{835D05F8-0096-4DD2-A056-A3C468ECDC9F}" dt="2022-02-03T01:25:40.073" v="4" actId="20577"/>
          <ac:spMkLst>
            <pc:docMk/>
            <pc:sldMk cId="1267537386" sldId="261"/>
            <ac:spMk id="4" creationId="{FC35BFFD-C7B1-45B1-918A-643F9F65959A}"/>
          </ac:spMkLst>
        </pc:spChg>
      </pc:sldChg>
      <pc:sldChg chg="modSp">
        <pc:chgData name="Alex Lee Nagle" userId="S::aln259@nau.edu::7b63e753-be02-4b51-a484-998be9625c7e" providerId="AD" clId="Web-{835D05F8-0096-4DD2-A056-A3C468ECDC9F}" dt="2022-02-03T01:25:31.307" v="2" actId="20577"/>
        <pc:sldMkLst>
          <pc:docMk/>
          <pc:sldMk cId="2023767820" sldId="265"/>
        </pc:sldMkLst>
        <pc:spChg chg="mod">
          <ac:chgData name="Alex Lee Nagle" userId="S::aln259@nau.edu::7b63e753-be02-4b51-a484-998be9625c7e" providerId="AD" clId="Web-{835D05F8-0096-4DD2-A056-A3C468ECDC9F}" dt="2022-02-03T01:25:31.307" v="2" actId="20577"/>
          <ac:spMkLst>
            <pc:docMk/>
            <pc:sldMk cId="2023767820" sldId="265"/>
            <ac:spMk id="4" creationId="{B13E8679-1AEA-49A8-9E7F-B2315F7C64B2}"/>
          </ac:spMkLst>
        </pc:spChg>
      </pc:sldChg>
      <pc:sldChg chg="modSp">
        <pc:chgData name="Alex Lee Nagle" userId="S::aln259@nau.edu::7b63e753-be02-4b51-a484-998be9625c7e" providerId="AD" clId="Web-{835D05F8-0096-4DD2-A056-A3C468ECDC9F}" dt="2022-02-03T01:39:38.611" v="45" actId="20577"/>
        <pc:sldMkLst>
          <pc:docMk/>
          <pc:sldMk cId="2797053390" sldId="266"/>
        </pc:sldMkLst>
        <pc:spChg chg="mod">
          <ac:chgData name="Alex Lee Nagle" userId="S::aln259@nau.edu::7b63e753-be02-4b51-a484-998be9625c7e" providerId="AD" clId="Web-{835D05F8-0096-4DD2-A056-A3C468ECDC9F}" dt="2022-02-03T01:39:38.611" v="45" actId="20577"/>
          <ac:spMkLst>
            <pc:docMk/>
            <pc:sldMk cId="2797053390" sldId="266"/>
            <ac:spMk id="3" creationId="{CE3A5C61-ADDD-4448-858E-EE9B6B68BA2B}"/>
          </ac:spMkLst>
        </pc:spChg>
      </pc:sldChg>
      <pc:sldChg chg="modSp">
        <pc:chgData name="Alex Lee Nagle" userId="S::aln259@nau.edu::7b63e753-be02-4b51-a484-998be9625c7e" providerId="AD" clId="Web-{835D05F8-0096-4DD2-A056-A3C468ECDC9F}" dt="2022-02-03T01:36:12.325" v="42"/>
        <pc:sldMkLst>
          <pc:docMk/>
          <pc:sldMk cId="2803027210" sldId="267"/>
        </pc:sldMkLst>
        <pc:spChg chg="mod">
          <ac:chgData name="Alex Lee Nagle" userId="S::aln259@nau.edu::7b63e753-be02-4b51-a484-998be9625c7e" providerId="AD" clId="Web-{835D05F8-0096-4DD2-A056-A3C468ECDC9F}" dt="2022-02-03T01:26:58.153" v="27" actId="20577"/>
          <ac:spMkLst>
            <pc:docMk/>
            <pc:sldMk cId="2803027210" sldId="267"/>
            <ac:spMk id="4" creationId="{752C601C-C6A5-43BD-B801-86AA80ABC1F9}"/>
          </ac:spMkLst>
        </pc:spChg>
        <pc:graphicFrameChg chg="mod modGraphic">
          <ac:chgData name="Alex Lee Nagle" userId="S::aln259@nau.edu::7b63e753-be02-4b51-a484-998be9625c7e" providerId="AD" clId="Web-{835D05F8-0096-4DD2-A056-A3C468ECDC9F}" dt="2022-02-03T01:36:12.325" v="42"/>
          <ac:graphicFrameMkLst>
            <pc:docMk/>
            <pc:sldMk cId="2803027210" sldId="267"/>
            <ac:graphicFrameMk id="7" creationId="{AFECED2E-E2CF-4C57-B633-7A1A9C119CEB}"/>
          </ac:graphicFrameMkLst>
        </pc:graphicFrameChg>
      </pc:sldChg>
      <pc:sldChg chg="addSp delSp modSp">
        <pc:chgData name="Alex Lee Nagle" userId="S::aln259@nau.edu::7b63e753-be02-4b51-a484-998be9625c7e" providerId="AD" clId="Web-{835D05F8-0096-4DD2-A056-A3C468ECDC9F}" dt="2022-02-03T01:26:51.950" v="25" actId="20577"/>
        <pc:sldMkLst>
          <pc:docMk/>
          <pc:sldMk cId="898435061" sldId="268"/>
        </pc:sldMkLst>
        <pc:spChg chg="add del mod">
          <ac:chgData name="Alex Lee Nagle" userId="S::aln259@nau.edu::7b63e753-be02-4b51-a484-998be9625c7e" providerId="AD" clId="Web-{835D05F8-0096-4DD2-A056-A3C468ECDC9F}" dt="2022-02-03T01:25:54.120" v="12"/>
          <ac:spMkLst>
            <pc:docMk/>
            <pc:sldMk cId="898435061" sldId="268"/>
            <ac:spMk id="6" creationId="{81CD7FAF-2256-4E40-B7D7-6C4455C5DAB2}"/>
          </ac:spMkLst>
        </pc:spChg>
        <pc:spChg chg="add mod">
          <ac:chgData name="Alex Lee Nagle" userId="S::aln259@nau.edu::7b63e753-be02-4b51-a484-998be9625c7e" providerId="AD" clId="Web-{835D05F8-0096-4DD2-A056-A3C468ECDC9F}" dt="2022-02-03T01:26:51.950" v="25" actId="20577"/>
          <ac:spMkLst>
            <pc:docMk/>
            <pc:sldMk cId="898435061" sldId="268"/>
            <ac:spMk id="8" creationId="{4959A1E3-D9F1-45C2-882D-0E273956EDED}"/>
          </ac:spMkLst>
        </pc:spChg>
      </pc:sldChg>
      <pc:sldChg chg="modSp">
        <pc:chgData name="Alex Lee Nagle" userId="S::aln259@nau.edu::7b63e753-be02-4b51-a484-998be9625c7e" providerId="AD" clId="Web-{835D05F8-0096-4DD2-A056-A3C468ECDC9F}" dt="2022-02-03T01:26:37.043" v="24" actId="20577"/>
        <pc:sldMkLst>
          <pc:docMk/>
          <pc:sldMk cId="2658137896" sldId="272"/>
        </pc:sldMkLst>
        <pc:spChg chg="mod">
          <ac:chgData name="Alex Lee Nagle" userId="S::aln259@nau.edu::7b63e753-be02-4b51-a484-998be9625c7e" providerId="AD" clId="Web-{835D05F8-0096-4DD2-A056-A3C468ECDC9F}" dt="2022-02-03T01:26:37.043" v="24" actId="20577"/>
          <ac:spMkLst>
            <pc:docMk/>
            <pc:sldMk cId="2658137896" sldId="272"/>
            <ac:spMk id="4" creationId="{FED0F0A4-AE0D-416F-BCD5-E3E8EF98910E}"/>
          </ac:spMkLst>
        </pc:spChg>
      </pc:sldChg>
      <pc:sldChg chg="new del">
        <pc:chgData name="Alex Lee Nagle" userId="S::aln259@nau.edu::7b63e753-be02-4b51-a484-998be9625c7e" providerId="AD" clId="Web-{835D05F8-0096-4DD2-A056-A3C468ECDC9F}" dt="2022-02-03T01:42:28.757" v="56"/>
        <pc:sldMkLst>
          <pc:docMk/>
          <pc:sldMk cId="1884217556" sldId="273"/>
        </pc:sldMkLst>
      </pc:sldChg>
      <pc:sldChg chg="modSp new del">
        <pc:chgData name="Alex Lee Nagle" userId="S::aln259@nau.edu::7b63e753-be02-4b51-a484-998be9625c7e" providerId="AD" clId="Web-{835D05F8-0096-4DD2-A056-A3C468ECDC9F}" dt="2022-02-03T01:42:23.178" v="54"/>
        <pc:sldMkLst>
          <pc:docMk/>
          <pc:sldMk cId="3439530656" sldId="273"/>
        </pc:sldMkLst>
        <pc:spChg chg="mod">
          <ac:chgData name="Alex Lee Nagle" userId="S::aln259@nau.edu::7b63e753-be02-4b51-a484-998be9625c7e" providerId="AD" clId="Web-{835D05F8-0096-4DD2-A056-A3C468ECDC9F}" dt="2022-02-03T01:42:16.725" v="53" actId="20577"/>
          <ac:spMkLst>
            <pc:docMk/>
            <pc:sldMk cId="3439530656" sldId="273"/>
            <ac:spMk id="2" creationId="{E18F78AA-3609-4C25-A913-281E519B8103}"/>
          </ac:spMkLst>
        </pc:spChg>
      </pc:sldChg>
      <pc:sldChg chg="addSp modSp new">
        <pc:chgData name="Alex Lee Nagle" userId="S::aln259@nau.edu::7b63e753-be02-4b51-a484-998be9625c7e" providerId="AD" clId="Web-{835D05F8-0096-4DD2-A056-A3C468ECDC9F}" dt="2022-02-03T01:42:53.132" v="69" actId="20577"/>
        <pc:sldMkLst>
          <pc:docMk/>
          <pc:sldMk cId="3977784539" sldId="273"/>
        </pc:sldMkLst>
        <pc:spChg chg="mod">
          <ac:chgData name="Alex Lee Nagle" userId="S::aln259@nau.edu::7b63e753-be02-4b51-a484-998be9625c7e" providerId="AD" clId="Web-{835D05F8-0096-4DD2-A056-A3C468ECDC9F}" dt="2022-02-03T01:42:40.038" v="65" actId="20577"/>
          <ac:spMkLst>
            <pc:docMk/>
            <pc:sldMk cId="3977784539" sldId="273"/>
            <ac:spMk id="2" creationId="{718B9ABF-74A6-4E24-B42F-F6D510881611}"/>
          </ac:spMkLst>
        </pc:spChg>
        <pc:spChg chg="add mod">
          <ac:chgData name="Alex Lee Nagle" userId="S::aln259@nau.edu::7b63e753-be02-4b51-a484-998be9625c7e" providerId="AD" clId="Web-{835D05F8-0096-4DD2-A056-A3C468ECDC9F}" dt="2022-02-03T01:42:53.132" v="69" actId="20577"/>
          <ac:spMkLst>
            <pc:docMk/>
            <pc:sldMk cId="3977784539" sldId="273"/>
            <ac:spMk id="5" creationId="{0E5B8BB2-BCB1-429A-8FFD-4EDC09F15B57}"/>
          </ac:spMkLst>
        </pc:spChg>
      </pc:sldChg>
    </pc:docChg>
  </pc:docChgLst>
  <pc:docChgLst>
    <pc:chgData clId="Web-{5F731882-6300-4EF8-B73E-FD56FCA328F1}"/>
    <pc:docChg chg="modSld">
      <pc:chgData name="" userId="" providerId="" clId="Web-{5F731882-6300-4EF8-B73E-FD56FCA328F1}" dt="2022-02-01T14:56:42.876" v="1"/>
      <pc:docMkLst>
        <pc:docMk/>
      </pc:docMkLst>
      <pc:sldChg chg="modSp">
        <pc:chgData name="" userId="" providerId="" clId="Web-{5F731882-6300-4EF8-B73E-FD56FCA328F1}" dt="2022-02-01T14:56:42.876" v="1"/>
        <pc:sldMkLst>
          <pc:docMk/>
          <pc:sldMk cId="2803027210" sldId="267"/>
        </pc:sldMkLst>
        <pc:graphicFrameChg chg="mod modGraphic">
          <ac:chgData name="" userId="" providerId="" clId="Web-{5F731882-6300-4EF8-B73E-FD56FCA328F1}" dt="2022-02-01T14:56:42.876" v="1"/>
          <ac:graphicFrameMkLst>
            <pc:docMk/>
            <pc:sldMk cId="2803027210" sldId="267"/>
            <ac:graphicFrameMk id="5" creationId="{9A71698E-00AD-4E06-BE89-C534F5805E51}"/>
          </ac:graphicFrameMkLst>
        </pc:graphicFrameChg>
      </pc:sldChg>
    </pc:docChg>
  </pc:docChgLst>
  <pc:docChgLst>
    <pc:chgData name="Lumini Sanara Senaviratne Edirisinghe Mudiyanselage" userId="S::lse34@iris.nau.edu::ba3f811b-f7d3-4670-86c7-4632c1aaab4e" providerId="AD" clId="Web-{C66DB638-A07F-4E4D-938B-1A492EB836BA}"/>
    <pc:docChg chg="addSld modSld">
      <pc:chgData name="Lumini Sanara Senaviratne Edirisinghe Mudiyanselage" userId="S::lse34@iris.nau.edu::ba3f811b-f7d3-4670-86c7-4632c1aaab4e" providerId="AD" clId="Web-{C66DB638-A07F-4E4D-938B-1A492EB836BA}" dt="2022-02-03T00:39:34.328" v="57" actId="1076"/>
      <pc:docMkLst>
        <pc:docMk/>
      </pc:docMkLst>
      <pc:sldChg chg="modSp">
        <pc:chgData name="Lumini Sanara Senaviratne Edirisinghe Mudiyanselage" userId="S::lse34@iris.nau.edu::ba3f811b-f7d3-4670-86c7-4632c1aaab4e" providerId="AD" clId="Web-{C66DB638-A07F-4E4D-938B-1A492EB836BA}" dt="2022-02-03T00:39:04.093" v="50" actId="20577"/>
        <pc:sldMkLst>
          <pc:docMk/>
          <pc:sldMk cId="2360224050" sldId="258"/>
        </pc:sldMkLst>
        <pc:spChg chg="mod">
          <ac:chgData name="Lumini Sanara Senaviratne Edirisinghe Mudiyanselage" userId="S::lse34@iris.nau.edu::ba3f811b-f7d3-4670-86c7-4632c1aaab4e" providerId="AD" clId="Web-{C66DB638-A07F-4E4D-938B-1A492EB836BA}" dt="2022-02-03T00:39:04.093" v="50" actId="20577"/>
          <ac:spMkLst>
            <pc:docMk/>
            <pc:sldMk cId="2360224050" sldId="258"/>
            <ac:spMk id="2" creationId="{3A48E59B-5015-446C-826A-2F959F93FBD8}"/>
          </ac:spMkLst>
        </pc:spChg>
      </pc:sldChg>
      <pc:sldChg chg="modSp">
        <pc:chgData name="Lumini Sanara Senaviratne Edirisinghe Mudiyanselage" userId="S::lse34@iris.nau.edu::ba3f811b-f7d3-4670-86c7-4632c1aaab4e" providerId="AD" clId="Web-{C66DB638-A07F-4E4D-938B-1A492EB836BA}" dt="2022-02-03T00:36:33.934" v="46"/>
        <pc:sldMkLst>
          <pc:docMk/>
          <pc:sldMk cId="2803027210" sldId="267"/>
        </pc:sldMkLst>
        <pc:graphicFrameChg chg="mod modGraphic">
          <ac:chgData name="Lumini Sanara Senaviratne Edirisinghe Mudiyanselage" userId="S::lse34@iris.nau.edu::ba3f811b-f7d3-4670-86c7-4632c1aaab4e" providerId="AD" clId="Web-{C66DB638-A07F-4E4D-938B-1A492EB836BA}" dt="2022-02-03T00:36:33.934" v="46"/>
          <ac:graphicFrameMkLst>
            <pc:docMk/>
            <pc:sldMk cId="2803027210" sldId="267"/>
            <ac:graphicFrameMk id="7" creationId="{AFECED2E-E2CF-4C57-B633-7A1A9C119CEB}"/>
          </ac:graphicFrameMkLst>
        </pc:graphicFrameChg>
      </pc:sldChg>
      <pc:sldChg chg="modSp new">
        <pc:chgData name="Lumini Sanara Senaviratne Edirisinghe Mudiyanselage" userId="S::lse34@iris.nau.edu::ba3f811b-f7d3-4670-86c7-4632c1aaab4e" providerId="AD" clId="Web-{C66DB638-A07F-4E4D-938B-1A492EB836BA}" dt="2022-02-03T00:39:34.328" v="57" actId="1076"/>
        <pc:sldMkLst>
          <pc:docMk/>
          <pc:sldMk cId="1012683142" sldId="269"/>
        </pc:sldMkLst>
        <pc:spChg chg="mod">
          <ac:chgData name="Lumini Sanara Senaviratne Edirisinghe Mudiyanselage" userId="S::lse34@iris.nau.edu::ba3f811b-f7d3-4670-86c7-4632c1aaab4e" providerId="AD" clId="Web-{C66DB638-A07F-4E4D-938B-1A492EB836BA}" dt="2022-02-03T00:39:34.328" v="57" actId="1076"/>
          <ac:spMkLst>
            <pc:docMk/>
            <pc:sldMk cId="1012683142" sldId="269"/>
            <ac:spMk id="2" creationId="{58E2164C-3DFB-41CA-ABDD-3198EDF7D2CA}"/>
          </ac:spMkLst>
        </pc:spChg>
      </pc:sldChg>
    </pc:docChg>
  </pc:docChgLst>
  <pc:docChgLst>
    <pc:chgData name="Lumini Sanara Senaviratne Edirisinghe Mudiyanselage" userId="S::lse34@iris.nau.edu::ba3f811b-f7d3-4670-86c7-4632c1aaab4e" providerId="AD" clId="Web-{5F731882-6300-4EF8-B73E-FD56FCA328F1}"/>
    <pc:docChg chg="delSld modSld">
      <pc:chgData name="Lumini Sanara Senaviratne Edirisinghe Mudiyanselage" userId="S::lse34@iris.nau.edu::ba3f811b-f7d3-4670-86c7-4632c1aaab4e" providerId="AD" clId="Web-{5F731882-6300-4EF8-B73E-FD56FCA328F1}" dt="2022-02-01T15:10:19.924" v="74" actId="20577"/>
      <pc:docMkLst>
        <pc:docMk/>
      </pc:docMkLst>
      <pc:sldChg chg="addSp modSp">
        <pc:chgData name="Lumini Sanara Senaviratne Edirisinghe Mudiyanselage" userId="S::lse34@iris.nau.edu::ba3f811b-f7d3-4670-86c7-4632c1aaab4e" providerId="AD" clId="Web-{5F731882-6300-4EF8-B73E-FD56FCA328F1}" dt="2022-02-01T15:08:46.516" v="61" actId="1076"/>
        <pc:sldMkLst>
          <pc:docMk/>
          <pc:sldMk cId="3964602139" sldId="260"/>
        </pc:sldMkLst>
        <pc:spChg chg="add mod">
          <ac:chgData name="Lumini Sanara Senaviratne Edirisinghe Mudiyanselage" userId="S::lse34@iris.nau.edu::ba3f811b-f7d3-4670-86c7-4632c1aaab4e" providerId="AD" clId="Web-{5F731882-6300-4EF8-B73E-FD56FCA328F1}" dt="2022-02-01T15:08:46.516" v="61" actId="1076"/>
          <ac:spMkLst>
            <pc:docMk/>
            <pc:sldMk cId="3964602139" sldId="260"/>
            <ac:spMk id="4" creationId="{DDEFC769-CF49-474B-B34A-D58A59088773}"/>
          </ac:spMkLst>
        </pc:spChg>
      </pc:sldChg>
      <pc:sldChg chg="delSp modSp del">
        <pc:chgData name="Lumini Sanara Senaviratne Edirisinghe Mudiyanselage" userId="S::lse34@iris.nau.edu::ba3f811b-f7d3-4670-86c7-4632c1aaab4e" providerId="AD" clId="Web-{5F731882-6300-4EF8-B73E-FD56FCA328F1}" dt="2022-02-01T15:07:36.937" v="53"/>
        <pc:sldMkLst>
          <pc:docMk/>
          <pc:sldMk cId="893900761" sldId="263"/>
        </pc:sldMkLst>
        <pc:spChg chg="mod">
          <ac:chgData name="Lumini Sanara Senaviratne Edirisinghe Mudiyanselage" userId="S::lse34@iris.nau.edu::ba3f811b-f7d3-4670-86c7-4632c1aaab4e" providerId="AD" clId="Web-{5F731882-6300-4EF8-B73E-FD56FCA328F1}" dt="2022-02-01T14:57:03.814" v="3" actId="20577"/>
          <ac:spMkLst>
            <pc:docMk/>
            <pc:sldMk cId="893900761" sldId="263"/>
            <ac:spMk id="2" creationId="{7BA88DA5-EB98-4B7D-A641-48C4EE647AC9}"/>
          </ac:spMkLst>
        </pc:spChg>
        <pc:spChg chg="mod">
          <ac:chgData name="Lumini Sanara Senaviratne Edirisinghe Mudiyanselage" userId="S::lse34@iris.nau.edu::ba3f811b-f7d3-4670-86c7-4632c1aaab4e" providerId="AD" clId="Web-{5F731882-6300-4EF8-B73E-FD56FCA328F1}" dt="2022-02-01T15:04:49.324" v="18" actId="20577"/>
          <ac:spMkLst>
            <pc:docMk/>
            <pc:sldMk cId="893900761" sldId="263"/>
            <ac:spMk id="3" creationId="{C9277FC1-71BC-4D76-9005-7CB4A9934C36}"/>
          </ac:spMkLst>
        </pc:spChg>
        <pc:graphicFrameChg chg="del mod modGraphic">
          <ac:chgData name="Lumini Sanara Senaviratne Edirisinghe Mudiyanselage" userId="S::lse34@iris.nau.edu::ba3f811b-f7d3-4670-86c7-4632c1aaab4e" providerId="AD" clId="Web-{5F731882-6300-4EF8-B73E-FD56FCA328F1}" dt="2022-02-01T15:02:26.290" v="6"/>
          <ac:graphicFrameMkLst>
            <pc:docMk/>
            <pc:sldMk cId="893900761" sldId="263"/>
            <ac:graphicFrameMk id="5" creationId="{B3CAD395-B309-464C-8F39-44019E1A7E32}"/>
          </ac:graphicFrameMkLst>
        </pc:graphicFrameChg>
      </pc:sldChg>
      <pc:sldChg chg="addSp modSp">
        <pc:chgData name="Lumini Sanara Senaviratne Edirisinghe Mudiyanselage" userId="S::lse34@iris.nau.edu::ba3f811b-f7d3-4670-86c7-4632c1aaab4e" providerId="AD" clId="Web-{5F731882-6300-4EF8-B73E-FD56FCA328F1}" dt="2022-02-01T15:08:59.970" v="66" actId="1076"/>
        <pc:sldMkLst>
          <pc:docMk/>
          <pc:sldMk cId="2023767820" sldId="265"/>
        </pc:sldMkLst>
        <pc:spChg chg="add mod">
          <ac:chgData name="Lumini Sanara Senaviratne Edirisinghe Mudiyanselage" userId="S::lse34@iris.nau.edu::ba3f811b-f7d3-4670-86c7-4632c1aaab4e" providerId="AD" clId="Web-{5F731882-6300-4EF8-B73E-FD56FCA328F1}" dt="2022-02-01T15:08:59.970" v="66" actId="1076"/>
          <ac:spMkLst>
            <pc:docMk/>
            <pc:sldMk cId="2023767820" sldId="265"/>
            <ac:spMk id="4" creationId="{B13E8679-1AEA-49A8-9E7F-B2315F7C64B2}"/>
          </ac:spMkLst>
        </pc:spChg>
      </pc:sldChg>
      <pc:sldChg chg="modSp">
        <pc:chgData name="Lumini Sanara Senaviratne Edirisinghe Mudiyanselage" userId="S::lse34@iris.nau.edu::ba3f811b-f7d3-4670-86c7-4632c1aaab4e" providerId="AD" clId="Web-{5F731882-6300-4EF8-B73E-FD56FCA328F1}" dt="2022-02-01T15:10:19.924" v="74" actId="20577"/>
        <pc:sldMkLst>
          <pc:docMk/>
          <pc:sldMk cId="2797053390" sldId="266"/>
        </pc:sldMkLst>
        <pc:spChg chg="mod">
          <ac:chgData name="Lumini Sanara Senaviratne Edirisinghe Mudiyanselage" userId="S::lse34@iris.nau.edu::ba3f811b-f7d3-4670-86c7-4632c1aaab4e" providerId="AD" clId="Web-{5F731882-6300-4EF8-B73E-FD56FCA328F1}" dt="2022-02-01T15:09:27.751" v="67" actId="20577"/>
          <ac:spMkLst>
            <pc:docMk/>
            <pc:sldMk cId="2797053390" sldId="266"/>
            <ac:spMk id="2" creationId="{A98D2E2D-493C-4074-ABA0-4A45D098063B}"/>
          </ac:spMkLst>
        </pc:spChg>
        <pc:spChg chg="mod">
          <ac:chgData name="Lumini Sanara Senaviratne Edirisinghe Mudiyanselage" userId="S::lse34@iris.nau.edu::ba3f811b-f7d3-4670-86c7-4632c1aaab4e" providerId="AD" clId="Web-{5F731882-6300-4EF8-B73E-FD56FCA328F1}" dt="2022-02-01T15:10:19.924" v="74" actId="20577"/>
          <ac:spMkLst>
            <pc:docMk/>
            <pc:sldMk cId="2797053390" sldId="266"/>
            <ac:spMk id="3" creationId="{CE3A5C61-ADDD-4448-858E-EE9B6B68BA2B}"/>
          </ac:spMkLst>
        </pc:spChg>
      </pc:sldChg>
      <pc:sldChg chg="addSp modSp">
        <pc:chgData name="Lumini Sanara Senaviratne Edirisinghe Mudiyanselage" userId="S::lse34@iris.nau.edu::ba3f811b-f7d3-4670-86c7-4632c1aaab4e" providerId="AD" clId="Web-{5F731882-6300-4EF8-B73E-FD56FCA328F1}" dt="2022-02-01T15:07:26.765" v="52" actId="1076"/>
        <pc:sldMkLst>
          <pc:docMk/>
          <pc:sldMk cId="2803027210" sldId="267"/>
        </pc:sldMkLst>
        <pc:spChg chg="mod">
          <ac:chgData name="Lumini Sanara Senaviratne Edirisinghe Mudiyanselage" userId="S::lse34@iris.nau.edu::ba3f811b-f7d3-4670-86c7-4632c1aaab4e" providerId="AD" clId="Web-{5F731882-6300-4EF8-B73E-FD56FCA328F1}" dt="2022-02-01T15:05:03.996" v="29" actId="20577"/>
          <ac:spMkLst>
            <pc:docMk/>
            <pc:sldMk cId="2803027210" sldId="267"/>
            <ac:spMk id="2" creationId="{DDB97F1B-612D-4045-809E-DE725AB0B9DF}"/>
          </ac:spMkLst>
        </pc:spChg>
        <pc:spChg chg="mod">
          <ac:chgData name="Lumini Sanara Senaviratne Edirisinghe Mudiyanselage" userId="S::lse34@iris.nau.edu::ba3f811b-f7d3-4670-86c7-4632c1aaab4e" providerId="AD" clId="Web-{5F731882-6300-4EF8-B73E-FD56FCA328F1}" dt="2022-02-01T15:06:36.951" v="44" actId="14100"/>
          <ac:spMkLst>
            <pc:docMk/>
            <pc:sldMk cId="2803027210" sldId="267"/>
            <ac:spMk id="3" creationId="{33D570A0-36BD-4AB3-804C-559637164A0A}"/>
          </ac:spMkLst>
        </pc:spChg>
        <pc:spChg chg="add mod">
          <ac:chgData name="Lumini Sanara Senaviratne Edirisinghe Mudiyanselage" userId="S::lse34@iris.nau.edu::ba3f811b-f7d3-4670-86c7-4632c1aaab4e" providerId="AD" clId="Web-{5F731882-6300-4EF8-B73E-FD56FCA328F1}" dt="2022-02-01T15:07:26.765" v="52" actId="1076"/>
          <ac:spMkLst>
            <pc:docMk/>
            <pc:sldMk cId="2803027210" sldId="267"/>
            <ac:spMk id="4" creationId="{752C601C-C6A5-43BD-B801-86AA80ABC1F9}"/>
          </ac:spMkLst>
        </pc:spChg>
        <pc:graphicFrameChg chg="mod modGraphic">
          <ac:chgData name="Lumini Sanara Senaviratne Edirisinghe Mudiyanselage" userId="S::lse34@iris.nau.edu::ba3f811b-f7d3-4670-86c7-4632c1aaab4e" providerId="AD" clId="Web-{5F731882-6300-4EF8-B73E-FD56FCA328F1}" dt="2022-02-01T15:06:59.655" v="48" actId="1076"/>
          <ac:graphicFrameMkLst>
            <pc:docMk/>
            <pc:sldMk cId="2803027210" sldId="267"/>
            <ac:graphicFrameMk id="5" creationId="{9A71698E-00AD-4E06-BE89-C534F5805E51}"/>
          </ac:graphicFrameMkLst>
        </pc:graphicFrameChg>
      </pc:sldChg>
    </pc:docChg>
  </pc:docChgLst>
  <pc:docChgLst>
    <pc:chgData name="Skylar Matthew Gilmore" userId="S::smg592@nau.edu::c8ff8e7b-630d-401e-9d6d-65c83cdb2d03" providerId="AD" clId="Web-{128A0814-B138-4B42-ACE9-E6171A742145}"/>
    <pc:docChg chg="modSld">
      <pc:chgData name="Skylar Matthew Gilmore" userId="S::smg592@nau.edu::c8ff8e7b-630d-401e-9d6d-65c83cdb2d03" providerId="AD" clId="Web-{128A0814-B138-4B42-ACE9-E6171A742145}" dt="2022-02-03T00:28:14.287" v="33" actId="20577"/>
      <pc:docMkLst>
        <pc:docMk/>
      </pc:docMkLst>
      <pc:sldChg chg="modSp">
        <pc:chgData name="Skylar Matthew Gilmore" userId="S::smg592@nau.edu::c8ff8e7b-630d-401e-9d6d-65c83cdb2d03" providerId="AD" clId="Web-{128A0814-B138-4B42-ACE9-E6171A742145}" dt="2022-02-03T00:28:14.287" v="33" actId="20577"/>
        <pc:sldMkLst>
          <pc:docMk/>
          <pc:sldMk cId="271048396" sldId="259"/>
        </pc:sldMkLst>
        <pc:spChg chg="mod">
          <ac:chgData name="Skylar Matthew Gilmore" userId="S::smg592@nau.edu::c8ff8e7b-630d-401e-9d6d-65c83cdb2d03" providerId="AD" clId="Web-{128A0814-B138-4B42-ACE9-E6171A742145}" dt="2022-02-03T00:28:14.287" v="33" actId="20577"/>
          <ac:spMkLst>
            <pc:docMk/>
            <pc:sldMk cId="271048396" sldId="259"/>
            <ac:spMk id="3" creationId="{C343B942-0B25-4B82-80AD-EDA5C895DC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0C7B1-630C-455C-B61A-150FCE4A13D6}"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8AE70-2D40-488F-B5FB-CFCD0D276A23}" type="slidenum">
              <a:rPr lang="en-US" smtClean="0"/>
              <a:t>‹#›</a:t>
            </a:fld>
            <a:endParaRPr lang="en-US"/>
          </a:p>
        </p:txBody>
      </p:sp>
    </p:spTree>
    <p:extLst>
      <p:ext uri="{BB962C8B-B14F-4D97-AF65-F5344CB8AC3E}">
        <p14:creationId xmlns:p14="http://schemas.microsoft.com/office/powerpoint/2010/main" val="109625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cxnSp>
        <p:nvCxnSpPr>
          <p:cNvPr id="11" name="Google Shape;11;p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3439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86232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99300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57286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950967" y="593367"/>
            <a:ext cx="4778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5" name="Google Shape;75;p13"/>
          <p:cNvSpPr txBox="1">
            <a:spLocks noGrp="1"/>
          </p:cNvSpPr>
          <p:nvPr>
            <p:ph type="subTitle" idx="1"/>
          </p:nvPr>
        </p:nvSpPr>
        <p:spPr>
          <a:xfrm>
            <a:off x="6668000"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76" name="Google Shape;76;p13"/>
          <p:cNvSpPr txBox="1">
            <a:spLocks noGrp="1"/>
          </p:cNvSpPr>
          <p:nvPr>
            <p:ph type="subTitle" idx="2"/>
          </p:nvPr>
        </p:nvSpPr>
        <p:spPr>
          <a:xfrm>
            <a:off x="6668000"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77" name="Google Shape;77;p13"/>
          <p:cNvSpPr txBox="1">
            <a:spLocks noGrp="1"/>
          </p:cNvSpPr>
          <p:nvPr>
            <p:ph type="subTitle" idx="3"/>
          </p:nvPr>
        </p:nvSpPr>
        <p:spPr>
          <a:xfrm>
            <a:off x="2206933"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78" name="Google Shape;78;p13"/>
          <p:cNvSpPr txBox="1">
            <a:spLocks noGrp="1"/>
          </p:cNvSpPr>
          <p:nvPr>
            <p:ph type="subTitle" idx="4"/>
          </p:nvPr>
        </p:nvSpPr>
        <p:spPr>
          <a:xfrm>
            <a:off x="2206933"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79" name="Google Shape;79;p13"/>
          <p:cNvSpPr txBox="1">
            <a:spLocks noGrp="1"/>
          </p:cNvSpPr>
          <p:nvPr>
            <p:ph type="subTitle" idx="5"/>
          </p:nvPr>
        </p:nvSpPr>
        <p:spPr>
          <a:xfrm>
            <a:off x="6668000"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80" name="Google Shape;80;p13"/>
          <p:cNvSpPr txBox="1">
            <a:spLocks noGrp="1"/>
          </p:cNvSpPr>
          <p:nvPr>
            <p:ph type="subTitle" idx="6"/>
          </p:nvPr>
        </p:nvSpPr>
        <p:spPr>
          <a:xfrm>
            <a:off x="6668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81" name="Google Shape;81;p13"/>
          <p:cNvSpPr txBox="1">
            <a:spLocks noGrp="1"/>
          </p:cNvSpPr>
          <p:nvPr>
            <p:ph type="subTitle" idx="7"/>
          </p:nvPr>
        </p:nvSpPr>
        <p:spPr>
          <a:xfrm>
            <a:off x="2206933"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82" name="Google Shape;82;p13"/>
          <p:cNvSpPr txBox="1">
            <a:spLocks noGrp="1"/>
          </p:cNvSpPr>
          <p:nvPr>
            <p:ph type="subTitle" idx="8"/>
          </p:nvPr>
        </p:nvSpPr>
        <p:spPr>
          <a:xfrm>
            <a:off x="2207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83" name="Google Shape;83;p13"/>
          <p:cNvSpPr txBox="1">
            <a:spLocks noGrp="1"/>
          </p:cNvSpPr>
          <p:nvPr>
            <p:ph type="title" idx="9" hasCustomPrompt="1"/>
          </p:nvPr>
        </p:nvSpPr>
        <p:spPr>
          <a:xfrm>
            <a:off x="3171533"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4" name="Google Shape;84;p13"/>
          <p:cNvSpPr txBox="1">
            <a:spLocks noGrp="1"/>
          </p:cNvSpPr>
          <p:nvPr>
            <p:ph type="title" idx="13" hasCustomPrompt="1"/>
          </p:nvPr>
        </p:nvSpPr>
        <p:spPr>
          <a:xfrm>
            <a:off x="7632600"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5" name="Google Shape;85;p13"/>
          <p:cNvSpPr txBox="1">
            <a:spLocks noGrp="1"/>
          </p:cNvSpPr>
          <p:nvPr>
            <p:ph type="title" idx="14" hasCustomPrompt="1"/>
          </p:nvPr>
        </p:nvSpPr>
        <p:spPr>
          <a:xfrm>
            <a:off x="3171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6" name="Google Shape;86;p13"/>
          <p:cNvSpPr txBox="1">
            <a:spLocks noGrp="1"/>
          </p:cNvSpPr>
          <p:nvPr>
            <p:ph type="title" idx="15" hasCustomPrompt="1"/>
          </p:nvPr>
        </p:nvSpPr>
        <p:spPr>
          <a:xfrm>
            <a:off x="7632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cxnSp>
        <p:nvCxnSpPr>
          <p:cNvPr id="87" name="Google Shape;87;p1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99597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3214000" y="3910367"/>
            <a:ext cx="57640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6400">
                <a:latin typeface="Crimson Text"/>
                <a:ea typeface="Crimson Text"/>
                <a:cs typeface="Crimson Text"/>
                <a:sym typeface="Crimson Text"/>
              </a:defRPr>
            </a:lvl2pPr>
            <a:lvl3pPr lvl="2" algn="ctr" rtl="0">
              <a:spcBef>
                <a:spcPts val="0"/>
              </a:spcBef>
              <a:spcAft>
                <a:spcPts val="0"/>
              </a:spcAft>
              <a:buSzPts val="4800"/>
              <a:buFont typeface="Crimson Text"/>
              <a:buNone/>
              <a:defRPr sz="6400">
                <a:latin typeface="Crimson Text"/>
                <a:ea typeface="Crimson Text"/>
                <a:cs typeface="Crimson Text"/>
                <a:sym typeface="Crimson Text"/>
              </a:defRPr>
            </a:lvl3pPr>
            <a:lvl4pPr lvl="3" algn="ctr" rtl="0">
              <a:spcBef>
                <a:spcPts val="0"/>
              </a:spcBef>
              <a:spcAft>
                <a:spcPts val="0"/>
              </a:spcAft>
              <a:buSzPts val="4800"/>
              <a:buFont typeface="Crimson Text"/>
              <a:buNone/>
              <a:defRPr sz="6400">
                <a:latin typeface="Crimson Text"/>
                <a:ea typeface="Crimson Text"/>
                <a:cs typeface="Crimson Text"/>
                <a:sym typeface="Crimson Text"/>
              </a:defRPr>
            </a:lvl4pPr>
            <a:lvl5pPr lvl="4" algn="ctr" rtl="0">
              <a:spcBef>
                <a:spcPts val="0"/>
              </a:spcBef>
              <a:spcAft>
                <a:spcPts val="0"/>
              </a:spcAft>
              <a:buSzPts val="4800"/>
              <a:buFont typeface="Crimson Text"/>
              <a:buNone/>
              <a:defRPr sz="6400">
                <a:latin typeface="Crimson Text"/>
                <a:ea typeface="Crimson Text"/>
                <a:cs typeface="Crimson Text"/>
                <a:sym typeface="Crimson Text"/>
              </a:defRPr>
            </a:lvl5pPr>
            <a:lvl6pPr lvl="5" algn="ctr" rtl="0">
              <a:spcBef>
                <a:spcPts val="0"/>
              </a:spcBef>
              <a:spcAft>
                <a:spcPts val="0"/>
              </a:spcAft>
              <a:buSzPts val="4800"/>
              <a:buFont typeface="Crimson Text"/>
              <a:buNone/>
              <a:defRPr sz="6400">
                <a:latin typeface="Crimson Text"/>
                <a:ea typeface="Crimson Text"/>
                <a:cs typeface="Crimson Text"/>
                <a:sym typeface="Crimson Text"/>
              </a:defRPr>
            </a:lvl6pPr>
            <a:lvl7pPr lvl="6" algn="ctr" rtl="0">
              <a:spcBef>
                <a:spcPts val="0"/>
              </a:spcBef>
              <a:spcAft>
                <a:spcPts val="0"/>
              </a:spcAft>
              <a:buSzPts val="4800"/>
              <a:buFont typeface="Crimson Text"/>
              <a:buNone/>
              <a:defRPr sz="6400">
                <a:latin typeface="Crimson Text"/>
                <a:ea typeface="Crimson Text"/>
                <a:cs typeface="Crimson Text"/>
                <a:sym typeface="Crimson Text"/>
              </a:defRPr>
            </a:lvl7pPr>
            <a:lvl8pPr lvl="7" algn="ctr" rtl="0">
              <a:spcBef>
                <a:spcPts val="0"/>
              </a:spcBef>
              <a:spcAft>
                <a:spcPts val="0"/>
              </a:spcAft>
              <a:buSzPts val="4800"/>
              <a:buFont typeface="Crimson Text"/>
              <a:buNone/>
              <a:defRPr sz="6400">
                <a:latin typeface="Crimson Text"/>
                <a:ea typeface="Crimson Text"/>
                <a:cs typeface="Crimson Text"/>
                <a:sym typeface="Crimson Text"/>
              </a:defRPr>
            </a:lvl8pPr>
            <a:lvl9pPr lvl="8" algn="ctr" rtl="0">
              <a:spcBef>
                <a:spcPts val="0"/>
              </a:spcBef>
              <a:spcAft>
                <a:spcPts val="0"/>
              </a:spcAft>
              <a:buSzPts val="4800"/>
              <a:buFont typeface="Crimson Text"/>
              <a:buNone/>
              <a:defRPr sz="6400">
                <a:latin typeface="Crimson Text"/>
                <a:ea typeface="Crimson Text"/>
                <a:cs typeface="Crimson Text"/>
                <a:sym typeface="Crimson Text"/>
              </a:defRPr>
            </a:lvl9pPr>
          </a:lstStyle>
          <a:p>
            <a:r>
              <a:rPr lang="en-US"/>
              <a:t>Click to edit Master title style</a:t>
            </a:r>
            <a:endParaRPr/>
          </a:p>
        </p:txBody>
      </p:sp>
      <p:sp>
        <p:nvSpPr>
          <p:cNvPr id="91" name="Google Shape;91;p14"/>
          <p:cNvSpPr txBox="1">
            <a:spLocks noGrp="1"/>
          </p:cNvSpPr>
          <p:nvPr>
            <p:ph type="subTitle" idx="1"/>
          </p:nvPr>
        </p:nvSpPr>
        <p:spPr>
          <a:xfrm>
            <a:off x="2457200" y="2215951"/>
            <a:ext cx="7277600" cy="13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6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92" name="Google Shape;92;p1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9932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659800" y="2263317"/>
            <a:ext cx="6872400" cy="150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12000"/>
            </a:lvl1pPr>
            <a:lvl2pPr lvl="1" algn="ctr" rtl="0">
              <a:spcBef>
                <a:spcPts val="0"/>
              </a:spcBef>
              <a:spcAft>
                <a:spcPts val="0"/>
              </a:spcAft>
              <a:buSzPts val="9000"/>
              <a:buNone/>
              <a:defRPr sz="12000"/>
            </a:lvl2pPr>
            <a:lvl3pPr lvl="2" algn="ctr" rtl="0">
              <a:spcBef>
                <a:spcPts val="0"/>
              </a:spcBef>
              <a:spcAft>
                <a:spcPts val="0"/>
              </a:spcAft>
              <a:buSzPts val="9000"/>
              <a:buNone/>
              <a:defRPr sz="12000"/>
            </a:lvl3pPr>
            <a:lvl4pPr lvl="3" algn="ctr" rtl="0">
              <a:spcBef>
                <a:spcPts val="0"/>
              </a:spcBef>
              <a:spcAft>
                <a:spcPts val="0"/>
              </a:spcAft>
              <a:buSzPts val="9000"/>
              <a:buNone/>
              <a:defRPr sz="12000"/>
            </a:lvl4pPr>
            <a:lvl5pPr lvl="4" algn="ctr" rtl="0">
              <a:spcBef>
                <a:spcPts val="0"/>
              </a:spcBef>
              <a:spcAft>
                <a:spcPts val="0"/>
              </a:spcAft>
              <a:buSzPts val="9000"/>
              <a:buNone/>
              <a:defRPr sz="12000"/>
            </a:lvl5pPr>
            <a:lvl6pPr lvl="5" algn="ctr" rtl="0">
              <a:spcBef>
                <a:spcPts val="0"/>
              </a:spcBef>
              <a:spcAft>
                <a:spcPts val="0"/>
              </a:spcAft>
              <a:buSzPts val="9000"/>
              <a:buNone/>
              <a:defRPr sz="12000"/>
            </a:lvl6pPr>
            <a:lvl7pPr lvl="6" algn="ctr" rtl="0">
              <a:spcBef>
                <a:spcPts val="0"/>
              </a:spcBef>
              <a:spcAft>
                <a:spcPts val="0"/>
              </a:spcAft>
              <a:buSzPts val="9000"/>
              <a:buNone/>
              <a:defRPr sz="12000"/>
            </a:lvl7pPr>
            <a:lvl8pPr lvl="7" algn="ctr" rtl="0">
              <a:spcBef>
                <a:spcPts val="0"/>
              </a:spcBef>
              <a:spcAft>
                <a:spcPts val="0"/>
              </a:spcAft>
              <a:buSzPts val="9000"/>
              <a:buNone/>
              <a:defRPr sz="12000"/>
            </a:lvl8pPr>
            <a:lvl9pPr lvl="8" algn="ctr" rtl="0">
              <a:spcBef>
                <a:spcPts val="0"/>
              </a:spcBef>
              <a:spcAft>
                <a:spcPts val="0"/>
              </a:spcAft>
              <a:buSzPts val="9000"/>
              <a:buNone/>
              <a:defRPr sz="12000"/>
            </a:lvl9pPr>
          </a:lstStyle>
          <a:p>
            <a:r>
              <a:rPr lang="en-US"/>
              <a:t>Click to edit Master title style</a:t>
            </a:r>
            <a:endParaRPr/>
          </a:p>
        </p:txBody>
      </p:sp>
      <p:sp>
        <p:nvSpPr>
          <p:cNvPr id="96" name="Google Shape;96;p15"/>
          <p:cNvSpPr txBox="1">
            <a:spLocks noGrp="1"/>
          </p:cNvSpPr>
          <p:nvPr>
            <p:ph type="subTitle" idx="1"/>
          </p:nvPr>
        </p:nvSpPr>
        <p:spPr>
          <a:xfrm>
            <a:off x="3066000" y="3962867"/>
            <a:ext cx="60600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cxnSp>
        <p:nvCxnSpPr>
          <p:cNvPr id="97" name="Google Shape;97;p1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98" name="Google Shape;98;p1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15328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101" name="Google Shape;101;p1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2" name="Google Shape;102;p1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3" name="Google Shape;103;p16"/>
          <p:cNvCxnSpPr/>
          <p:nvPr/>
        </p:nvCxnSpPr>
        <p:spPr>
          <a:xfrm>
            <a:off x="9609800" y="-204233"/>
            <a:ext cx="2827200" cy="1698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66090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6608133" y="3289833"/>
            <a:ext cx="33004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667"/>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106" name="Google Shape;106;p17"/>
          <p:cNvSpPr txBox="1">
            <a:spLocks noGrp="1"/>
          </p:cNvSpPr>
          <p:nvPr>
            <p:ph type="title" idx="2" hasCustomPrompt="1"/>
          </p:nvPr>
        </p:nvSpPr>
        <p:spPr>
          <a:xfrm>
            <a:off x="6608133" y="1869767"/>
            <a:ext cx="2201200" cy="1304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solidFill>
                  <a:schemeClr val="accent1"/>
                </a:solidFill>
              </a:defRPr>
            </a:lvl1pPr>
            <a:lvl2pPr lvl="1" rtl="0">
              <a:spcBef>
                <a:spcPts val="0"/>
              </a:spcBef>
              <a:spcAft>
                <a:spcPts val="0"/>
              </a:spcAft>
              <a:buSzPts val="6000"/>
              <a:buNone/>
              <a:defRPr sz="8000" b="1"/>
            </a:lvl2pPr>
            <a:lvl3pPr lvl="2" rtl="0">
              <a:spcBef>
                <a:spcPts val="0"/>
              </a:spcBef>
              <a:spcAft>
                <a:spcPts val="0"/>
              </a:spcAft>
              <a:buSzPts val="6000"/>
              <a:buNone/>
              <a:defRPr sz="8000" b="1"/>
            </a:lvl3pPr>
            <a:lvl4pPr lvl="3" rtl="0">
              <a:spcBef>
                <a:spcPts val="0"/>
              </a:spcBef>
              <a:spcAft>
                <a:spcPts val="0"/>
              </a:spcAft>
              <a:buSzPts val="6000"/>
              <a:buNone/>
              <a:defRPr sz="8000" b="1"/>
            </a:lvl4pPr>
            <a:lvl5pPr lvl="4" rtl="0">
              <a:spcBef>
                <a:spcPts val="0"/>
              </a:spcBef>
              <a:spcAft>
                <a:spcPts val="0"/>
              </a:spcAft>
              <a:buSzPts val="6000"/>
              <a:buNone/>
              <a:defRPr sz="8000" b="1"/>
            </a:lvl5pPr>
            <a:lvl6pPr lvl="5" rtl="0">
              <a:spcBef>
                <a:spcPts val="0"/>
              </a:spcBef>
              <a:spcAft>
                <a:spcPts val="0"/>
              </a:spcAft>
              <a:buSzPts val="6000"/>
              <a:buNone/>
              <a:defRPr sz="8000" b="1"/>
            </a:lvl6pPr>
            <a:lvl7pPr lvl="6" rtl="0">
              <a:spcBef>
                <a:spcPts val="0"/>
              </a:spcBef>
              <a:spcAft>
                <a:spcPts val="0"/>
              </a:spcAft>
              <a:buSzPts val="6000"/>
              <a:buNone/>
              <a:defRPr sz="8000" b="1"/>
            </a:lvl7pPr>
            <a:lvl8pPr lvl="7" rtl="0">
              <a:spcBef>
                <a:spcPts val="0"/>
              </a:spcBef>
              <a:spcAft>
                <a:spcPts val="0"/>
              </a:spcAft>
              <a:buSzPts val="6000"/>
              <a:buNone/>
              <a:defRPr sz="8000" b="1"/>
            </a:lvl8pPr>
            <a:lvl9pPr lvl="8" rtl="0">
              <a:spcBef>
                <a:spcPts val="0"/>
              </a:spcBef>
              <a:spcAft>
                <a:spcPts val="0"/>
              </a:spcAft>
              <a:buSzPts val="6000"/>
              <a:buNone/>
              <a:defRPr sz="8000" b="1"/>
            </a:lvl9pPr>
          </a:lstStyle>
          <a:p>
            <a:r>
              <a:t>xx%</a:t>
            </a:r>
          </a:p>
        </p:txBody>
      </p:sp>
      <p:sp>
        <p:nvSpPr>
          <p:cNvPr id="107" name="Google Shape;107;p17"/>
          <p:cNvSpPr txBox="1">
            <a:spLocks noGrp="1"/>
          </p:cNvSpPr>
          <p:nvPr>
            <p:ph type="subTitle" idx="1"/>
          </p:nvPr>
        </p:nvSpPr>
        <p:spPr>
          <a:xfrm>
            <a:off x="6608133" y="4155033"/>
            <a:ext cx="33004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cxnSp>
        <p:nvCxnSpPr>
          <p:cNvPr id="108" name="Google Shape;108;p1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09" name="Google Shape;109;p1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7"/>
          <p:cNvCxnSpPr/>
          <p:nvPr/>
        </p:nvCxnSpPr>
        <p:spPr>
          <a:xfrm>
            <a:off x="-279467" y="3203267"/>
            <a:ext cx="4192400" cy="3719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98580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391633" y="1580733"/>
            <a:ext cx="4164000" cy="269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13" name="Google Shape;113;p18"/>
          <p:cNvSpPr txBox="1">
            <a:spLocks noGrp="1"/>
          </p:cNvSpPr>
          <p:nvPr>
            <p:ph type="subTitle" idx="1"/>
          </p:nvPr>
        </p:nvSpPr>
        <p:spPr>
          <a:xfrm>
            <a:off x="1391633" y="4481251"/>
            <a:ext cx="40180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cxnSp>
        <p:nvCxnSpPr>
          <p:cNvPr id="114" name="Google Shape;114;p1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5" name="Google Shape;115;p1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6" name="Google Shape;116;p18"/>
          <p:cNvCxnSpPr/>
          <p:nvPr/>
        </p:nvCxnSpPr>
        <p:spPr>
          <a:xfrm>
            <a:off x="7096867" y="-107500"/>
            <a:ext cx="5340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12026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
        <p:cNvGrpSpPr/>
        <p:nvPr/>
      </p:nvGrpSpPr>
      <p:grpSpPr>
        <a:xfrm>
          <a:off x="0" y="0"/>
          <a:ext cx="0" cy="0"/>
          <a:chOff x="0" y="0"/>
          <a:chExt cx="0" cy="0"/>
        </a:xfrm>
      </p:grpSpPr>
      <p:sp>
        <p:nvSpPr>
          <p:cNvPr id="118" name="Google Shape;118;p19"/>
          <p:cNvSpPr txBox="1">
            <a:spLocks noGrp="1"/>
          </p:cNvSpPr>
          <p:nvPr>
            <p:ph type="subTitle" idx="1"/>
          </p:nvPr>
        </p:nvSpPr>
        <p:spPr>
          <a:xfrm>
            <a:off x="4678667"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19" name="Google Shape;119;p19"/>
          <p:cNvSpPr txBox="1">
            <a:spLocks noGrp="1"/>
          </p:cNvSpPr>
          <p:nvPr>
            <p:ph type="subTitle" idx="2"/>
          </p:nvPr>
        </p:nvSpPr>
        <p:spPr>
          <a:xfrm>
            <a:off x="46787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20" name="Google Shape;120;p19"/>
          <p:cNvSpPr txBox="1">
            <a:spLocks noGrp="1"/>
          </p:cNvSpPr>
          <p:nvPr>
            <p:ph type="subTitle" idx="3"/>
          </p:nvPr>
        </p:nvSpPr>
        <p:spPr>
          <a:xfrm>
            <a:off x="12707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21" name="Google Shape;121;p19"/>
          <p:cNvSpPr txBox="1">
            <a:spLocks noGrp="1"/>
          </p:cNvSpPr>
          <p:nvPr>
            <p:ph type="subTitle" idx="4"/>
          </p:nvPr>
        </p:nvSpPr>
        <p:spPr>
          <a:xfrm>
            <a:off x="1270833"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22" name="Google Shape;122;p19"/>
          <p:cNvSpPr txBox="1">
            <a:spLocks noGrp="1"/>
          </p:cNvSpPr>
          <p:nvPr>
            <p:ph type="subTitle" idx="5"/>
          </p:nvPr>
        </p:nvSpPr>
        <p:spPr>
          <a:xfrm>
            <a:off x="8086500" y="3514833"/>
            <a:ext cx="283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23" name="Google Shape;123;p19"/>
          <p:cNvSpPr txBox="1">
            <a:spLocks noGrp="1"/>
          </p:cNvSpPr>
          <p:nvPr>
            <p:ph type="subTitle" idx="6"/>
          </p:nvPr>
        </p:nvSpPr>
        <p:spPr>
          <a:xfrm>
            <a:off x="8086500" y="3968167"/>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24" name="Google Shape;124;p19"/>
          <p:cNvSpPr txBox="1">
            <a:spLocks noGrp="1"/>
          </p:cNvSpPr>
          <p:nvPr>
            <p:ph type="title"/>
          </p:nvPr>
        </p:nvSpPr>
        <p:spPr>
          <a:xfrm>
            <a:off x="950967" y="593367"/>
            <a:ext cx="88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25" name="Google Shape;125;p1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1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84566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27"/>
        <p:cNvGrpSpPr/>
        <p:nvPr/>
      </p:nvGrpSpPr>
      <p:grpSpPr>
        <a:xfrm>
          <a:off x="0" y="0"/>
          <a:ext cx="0" cy="0"/>
          <a:chOff x="0" y="0"/>
          <a:chExt cx="0" cy="0"/>
        </a:xfrm>
      </p:grpSpPr>
      <p:sp>
        <p:nvSpPr>
          <p:cNvPr id="128" name="Google Shape;128;p20"/>
          <p:cNvSpPr txBox="1">
            <a:spLocks noGrp="1"/>
          </p:cNvSpPr>
          <p:nvPr>
            <p:ph type="subTitle" idx="1"/>
          </p:nvPr>
        </p:nvSpPr>
        <p:spPr>
          <a:xfrm>
            <a:off x="4957767" y="4522367"/>
            <a:ext cx="219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29" name="Google Shape;129;p20"/>
          <p:cNvSpPr txBox="1">
            <a:spLocks noGrp="1"/>
          </p:cNvSpPr>
          <p:nvPr>
            <p:ph type="subTitle" idx="2"/>
          </p:nvPr>
        </p:nvSpPr>
        <p:spPr>
          <a:xfrm>
            <a:off x="4823567"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867">
                <a:solidFill>
                  <a:srgbClr val="020202"/>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130" name="Google Shape;130;p20"/>
          <p:cNvSpPr txBox="1">
            <a:spLocks noGrp="1"/>
          </p:cNvSpPr>
          <p:nvPr>
            <p:ph type="subTitle" idx="3"/>
          </p:nvPr>
        </p:nvSpPr>
        <p:spPr>
          <a:xfrm>
            <a:off x="1770700" y="4522367"/>
            <a:ext cx="219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31" name="Google Shape;131;p20"/>
          <p:cNvSpPr txBox="1">
            <a:spLocks noGrp="1"/>
          </p:cNvSpPr>
          <p:nvPr>
            <p:ph type="subTitle" idx="4"/>
          </p:nvPr>
        </p:nvSpPr>
        <p:spPr>
          <a:xfrm>
            <a:off x="1636568"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867">
                <a:solidFill>
                  <a:srgbClr val="020202"/>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132" name="Google Shape;132;p20"/>
          <p:cNvSpPr txBox="1">
            <a:spLocks noGrp="1"/>
          </p:cNvSpPr>
          <p:nvPr>
            <p:ph type="subTitle" idx="5"/>
          </p:nvPr>
        </p:nvSpPr>
        <p:spPr>
          <a:xfrm>
            <a:off x="8144733" y="4522367"/>
            <a:ext cx="219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33" name="Google Shape;133;p20"/>
          <p:cNvSpPr txBox="1">
            <a:spLocks noGrp="1"/>
          </p:cNvSpPr>
          <p:nvPr>
            <p:ph type="subTitle" idx="6"/>
          </p:nvPr>
        </p:nvSpPr>
        <p:spPr>
          <a:xfrm>
            <a:off x="8010733" y="4975700"/>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867">
                <a:solidFill>
                  <a:srgbClr val="020202"/>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134" name="Google Shape;134;p20"/>
          <p:cNvSpPr txBox="1">
            <a:spLocks noGrp="1"/>
          </p:cNvSpPr>
          <p:nvPr>
            <p:ph type="title"/>
          </p:nvPr>
        </p:nvSpPr>
        <p:spPr>
          <a:xfrm>
            <a:off x="950967" y="593367"/>
            <a:ext cx="425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35" name="Google Shape;135;p2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2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99494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7"/>
        <p:cNvGrpSpPr/>
        <p:nvPr/>
      </p:nvGrpSpPr>
      <p:grpSpPr>
        <a:xfrm>
          <a:off x="0" y="0"/>
          <a:ext cx="0" cy="0"/>
          <a:chOff x="0" y="0"/>
          <a:chExt cx="0" cy="0"/>
        </a:xfrm>
      </p:grpSpPr>
      <p:sp>
        <p:nvSpPr>
          <p:cNvPr id="138" name="Google Shape;138;p21"/>
          <p:cNvSpPr txBox="1">
            <a:spLocks noGrp="1"/>
          </p:cNvSpPr>
          <p:nvPr>
            <p:ph type="subTitle" idx="1"/>
          </p:nvPr>
        </p:nvSpPr>
        <p:spPr>
          <a:xfrm>
            <a:off x="4552067"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39" name="Google Shape;139;p21"/>
          <p:cNvSpPr txBox="1">
            <a:spLocks noGrp="1"/>
          </p:cNvSpPr>
          <p:nvPr>
            <p:ph type="subTitle" idx="2"/>
          </p:nvPr>
        </p:nvSpPr>
        <p:spPr>
          <a:xfrm>
            <a:off x="4752267"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40" name="Google Shape;140;p21"/>
          <p:cNvSpPr txBox="1">
            <a:spLocks noGrp="1"/>
          </p:cNvSpPr>
          <p:nvPr>
            <p:ph type="subTitle" idx="3"/>
          </p:nvPr>
        </p:nvSpPr>
        <p:spPr>
          <a:xfrm>
            <a:off x="940967"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41" name="Google Shape;141;p21"/>
          <p:cNvSpPr txBox="1">
            <a:spLocks noGrp="1"/>
          </p:cNvSpPr>
          <p:nvPr>
            <p:ph type="subTitle" idx="4"/>
          </p:nvPr>
        </p:nvSpPr>
        <p:spPr>
          <a:xfrm>
            <a:off x="1141167"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42" name="Google Shape;142;p21"/>
          <p:cNvSpPr txBox="1">
            <a:spLocks noGrp="1"/>
          </p:cNvSpPr>
          <p:nvPr>
            <p:ph type="subTitle" idx="5"/>
          </p:nvPr>
        </p:nvSpPr>
        <p:spPr>
          <a:xfrm>
            <a:off x="8163100" y="2415984"/>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43" name="Google Shape;143;p21"/>
          <p:cNvSpPr txBox="1">
            <a:spLocks noGrp="1"/>
          </p:cNvSpPr>
          <p:nvPr>
            <p:ph type="subTitle" idx="6"/>
          </p:nvPr>
        </p:nvSpPr>
        <p:spPr>
          <a:xfrm>
            <a:off x="8363300" y="286933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44" name="Google Shape;144;p21"/>
          <p:cNvSpPr txBox="1">
            <a:spLocks noGrp="1"/>
          </p:cNvSpPr>
          <p:nvPr>
            <p:ph type="subTitle" idx="7"/>
          </p:nvPr>
        </p:nvSpPr>
        <p:spPr>
          <a:xfrm>
            <a:off x="4552067"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45" name="Google Shape;145;p21"/>
          <p:cNvSpPr txBox="1">
            <a:spLocks noGrp="1"/>
          </p:cNvSpPr>
          <p:nvPr>
            <p:ph type="subTitle" idx="8"/>
          </p:nvPr>
        </p:nvSpPr>
        <p:spPr>
          <a:xfrm>
            <a:off x="4752267"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46" name="Google Shape;146;p21"/>
          <p:cNvSpPr txBox="1">
            <a:spLocks noGrp="1"/>
          </p:cNvSpPr>
          <p:nvPr>
            <p:ph type="subTitle" idx="9"/>
          </p:nvPr>
        </p:nvSpPr>
        <p:spPr>
          <a:xfrm>
            <a:off x="940967"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47" name="Google Shape;147;p21"/>
          <p:cNvSpPr txBox="1">
            <a:spLocks noGrp="1"/>
          </p:cNvSpPr>
          <p:nvPr>
            <p:ph type="subTitle" idx="13"/>
          </p:nvPr>
        </p:nvSpPr>
        <p:spPr>
          <a:xfrm>
            <a:off x="1141167"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48" name="Google Shape;148;p21"/>
          <p:cNvSpPr txBox="1">
            <a:spLocks noGrp="1"/>
          </p:cNvSpPr>
          <p:nvPr>
            <p:ph type="subTitle" idx="14"/>
          </p:nvPr>
        </p:nvSpPr>
        <p:spPr>
          <a:xfrm>
            <a:off x="8163100" y="4724617"/>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149" name="Google Shape;149;p21"/>
          <p:cNvSpPr txBox="1">
            <a:spLocks noGrp="1"/>
          </p:cNvSpPr>
          <p:nvPr>
            <p:ph type="subTitle" idx="15"/>
          </p:nvPr>
        </p:nvSpPr>
        <p:spPr>
          <a:xfrm>
            <a:off x="8363300" y="5177967"/>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50" name="Google Shape;150;p21"/>
          <p:cNvSpPr txBox="1">
            <a:spLocks noGrp="1"/>
          </p:cNvSpPr>
          <p:nvPr>
            <p:ph type="title"/>
          </p:nvPr>
        </p:nvSpPr>
        <p:spPr>
          <a:xfrm>
            <a:off x="950967" y="593367"/>
            <a:ext cx="810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51" name="Google Shape;151;p2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35556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50967" y="593367"/>
            <a:ext cx="628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5" name="Google Shape;25;p4"/>
          <p:cNvSpPr txBox="1">
            <a:spLocks noGrp="1"/>
          </p:cNvSpPr>
          <p:nvPr>
            <p:ph type="body" idx="1"/>
          </p:nvPr>
        </p:nvSpPr>
        <p:spPr>
          <a:xfrm>
            <a:off x="951000" y="1697233"/>
            <a:ext cx="10290000" cy="4394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Clr>
                <a:schemeClr val="dk1"/>
              </a:buClr>
              <a:buSzPts val="1800"/>
              <a:buFont typeface="Lato"/>
              <a:buChar char="●"/>
              <a:defRPr sz="1467"/>
            </a:lvl1pPr>
            <a:lvl2pPr marL="1219170" lvl="1" indent="-423323">
              <a:spcBef>
                <a:spcPts val="0"/>
              </a:spcBef>
              <a:spcAft>
                <a:spcPts val="0"/>
              </a:spcAft>
              <a:buClr>
                <a:schemeClr val="dk1"/>
              </a:buClr>
              <a:buSzPts val="1400"/>
              <a:buFont typeface="Lato"/>
              <a:buChar char="○"/>
              <a:defRPr/>
            </a:lvl2pPr>
            <a:lvl3pPr marL="1828754" lvl="2" indent="-423323">
              <a:spcBef>
                <a:spcPts val="0"/>
              </a:spcBef>
              <a:spcAft>
                <a:spcPts val="0"/>
              </a:spcAft>
              <a:buClr>
                <a:schemeClr val="dk1"/>
              </a:buClr>
              <a:buSzPts val="1400"/>
              <a:buFont typeface="Lato"/>
              <a:buChar char="■"/>
              <a:defRPr/>
            </a:lvl3pPr>
            <a:lvl4pPr marL="2438339" lvl="3" indent="-423323">
              <a:spcBef>
                <a:spcPts val="0"/>
              </a:spcBef>
              <a:spcAft>
                <a:spcPts val="0"/>
              </a:spcAft>
              <a:buClr>
                <a:schemeClr val="dk1"/>
              </a:buClr>
              <a:buSzPts val="1400"/>
              <a:buFont typeface="Lato"/>
              <a:buChar char="●"/>
              <a:defRPr/>
            </a:lvl4pPr>
            <a:lvl5pPr marL="3047924" lvl="4" indent="-423323">
              <a:spcBef>
                <a:spcPts val="0"/>
              </a:spcBef>
              <a:spcAft>
                <a:spcPts val="0"/>
              </a:spcAft>
              <a:buClr>
                <a:schemeClr val="dk1"/>
              </a:buClr>
              <a:buSzPts val="1400"/>
              <a:buFont typeface="Lato"/>
              <a:buChar char="○"/>
              <a:defRPr/>
            </a:lvl5pPr>
            <a:lvl6pPr marL="3657509" lvl="5" indent="-423323">
              <a:spcBef>
                <a:spcPts val="0"/>
              </a:spcBef>
              <a:spcAft>
                <a:spcPts val="0"/>
              </a:spcAft>
              <a:buClr>
                <a:schemeClr val="dk1"/>
              </a:buClr>
              <a:buSzPts val="1400"/>
              <a:buFont typeface="Lato"/>
              <a:buChar char="■"/>
              <a:defRPr/>
            </a:lvl6pPr>
            <a:lvl7pPr marL="4267093" lvl="6" indent="-423323">
              <a:spcBef>
                <a:spcPts val="0"/>
              </a:spcBef>
              <a:spcAft>
                <a:spcPts val="0"/>
              </a:spcAft>
              <a:buClr>
                <a:schemeClr val="dk1"/>
              </a:buClr>
              <a:buSzPts val="1400"/>
              <a:buFont typeface="Lato"/>
              <a:buChar char="●"/>
              <a:defRPr/>
            </a:lvl7pPr>
            <a:lvl8pPr marL="4876678" lvl="7" indent="-423323">
              <a:spcBef>
                <a:spcPts val="0"/>
              </a:spcBef>
              <a:spcAft>
                <a:spcPts val="0"/>
              </a:spcAft>
              <a:buClr>
                <a:schemeClr val="dk1"/>
              </a:buClr>
              <a:buSzPts val="1400"/>
              <a:buFont typeface="Lato"/>
              <a:buChar char="○"/>
              <a:defRPr/>
            </a:lvl8pPr>
            <a:lvl9pPr marL="5486263" lvl="8" indent="-423323">
              <a:spcBef>
                <a:spcPts val="0"/>
              </a:spcBef>
              <a:spcAft>
                <a:spcPts val="0"/>
              </a:spcAft>
              <a:buClr>
                <a:schemeClr val="dk1"/>
              </a:buClr>
              <a:buSzPts val="1400"/>
              <a:buFont typeface="Lato"/>
              <a:buChar char="■"/>
              <a:defRPr/>
            </a:lvl9pPr>
          </a:lstStyle>
          <a:p>
            <a:pPr lvl="0"/>
            <a:r>
              <a:rPr lang="en-US"/>
              <a:t>Click to edit Master text styles</a:t>
            </a:r>
          </a:p>
        </p:txBody>
      </p:sp>
      <p:cxnSp>
        <p:nvCxnSpPr>
          <p:cNvPr id="26" name="Google Shape;26;p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9179867" y="-151467"/>
            <a:ext cx="34208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91176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53"/>
        <p:cNvGrpSpPr/>
        <p:nvPr/>
      </p:nvGrpSpPr>
      <p:grpSpPr>
        <a:xfrm>
          <a:off x="0" y="0"/>
          <a:ext cx="0" cy="0"/>
          <a:chOff x="0" y="0"/>
          <a:chExt cx="0" cy="0"/>
        </a:xfrm>
      </p:grpSpPr>
      <p:sp>
        <p:nvSpPr>
          <p:cNvPr id="154" name="Google Shape;154;p22"/>
          <p:cNvSpPr txBox="1">
            <a:spLocks noGrp="1"/>
          </p:cNvSpPr>
          <p:nvPr>
            <p:ph type="subTitle" idx="1"/>
          </p:nvPr>
        </p:nvSpPr>
        <p:spPr>
          <a:xfrm>
            <a:off x="6555800" y="2627200"/>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55" name="Google Shape;155;p22"/>
          <p:cNvSpPr txBox="1">
            <a:spLocks noGrp="1"/>
          </p:cNvSpPr>
          <p:nvPr>
            <p:ph type="subTitle" idx="2"/>
          </p:nvPr>
        </p:nvSpPr>
        <p:spPr>
          <a:xfrm>
            <a:off x="6745200" y="3080551"/>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56" name="Google Shape;156;p22"/>
          <p:cNvSpPr txBox="1">
            <a:spLocks noGrp="1"/>
          </p:cNvSpPr>
          <p:nvPr>
            <p:ph type="subTitle" idx="3"/>
          </p:nvPr>
        </p:nvSpPr>
        <p:spPr>
          <a:xfrm>
            <a:off x="2548200" y="2627200"/>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57" name="Google Shape;157;p22"/>
          <p:cNvSpPr txBox="1">
            <a:spLocks noGrp="1"/>
          </p:cNvSpPr>
          <p:nvPr>
            <p:ph type="subTitle" idx="4"/>
          </p:nvPr>
        </p:nvSpPr>
        <p:spPr>
          <a:xfrm>
            <a:off x="2737733" y="3080551"/>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58" name="Google Shape;158;p22"/>
          <p:cNvSpPr txBox="1">
            <a:spLocks noGrp="1"/>
          </p:cNvSpPr>
          <p:nvPr>
            <p:ph type="subTitle" idx="5"/>
          </p:nvPr>
        </p:nvSpPr>
        <p:spPr>
          <a:xfrm>
            <a:off x="6555800" y="4834051"/>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59" name="Google Shape;159;p22"/>
          <p:cNvSpPr txBox="1">
            <a:spLocks noGrp="1"/>
          </p:cNvSpPr>
          <p:nvPr>
            <p:ph type="subTitle" idx="6"/>
          </p:nvPr>
        </p:nvSpPr>
        <p:spPr>
          <a:xfrm>
            <a:off x="6745200" y="5287400"/>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60" name="Google Shape;160;p22"/>
          <p:cNvSpPr txBox="1">
            <a:spLocks noGrp="1"/>
          </p:cNvSpPr>
          <p:nvPr>
            <p:ph type="subTitle" idx="7"/>
          </p:nvPr>
        </p:nvSpPr>
        <p:spPr>
          <a:xfrm>
            <a:off x="2548200" y="4834051"/>
            <a:ext cx="3088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61" name="Google Shape;161;p22"/>
          <p:cNvSpPr txBox="1">
            <a:spLocks noGrp="1"/>
          </p:cNvSpPr>
          <p:nvPr>
            <p:ph type="subTitle" idx="8"/>
          </p:nvPr>
        </p:nvSpPr>
        <p:spPr>
          <a:xfrm>
            <a:off x="2737600" y="5287400"/>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62" name="Google Shape;162;p22"/>
          <p:cNvSpPr txBox="1">
            <a:spLocks noGrp="1"/>
          </p:cNvSpPr>
          <p:nvPr>
            <p:ph type="title"/>
          </p:nvPr>
        </p:nvSpPr>
        <p:spPr>
          <a:xfrm>
            <a:off x="950967" y="593367"/>
            <a:ext cx="864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63" name="Google Shape;163;p2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64" name="Google Shape;164;p2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18286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65"/>
        <p:cNvGrpSpPr/>
        <p:nvPr/>
      </p:nvGrpSpPr>
      <p:grpSpPr>
        <a:xfrm>
          <a:off x="0" y="0"/>
          <a:ext cx="0" cy="0"/>
          <a:chOff x="0" y="0"/>
          <a:chExt cx="0" cy="0"/>
        </a:xfrm>
      </p:grpSpPr>
      <p:sp>
        <p:nvSpPr>
          <p:cNvPr id="166" name="Google Shape;166;p23"/>
          <p:cNvSpPr txBox="1">
            <a:spLocks noGrp="1"/>
          </p:cNvSpPr>
          <p:nvPr>
            <p:ph type="subTitle" idx="1"/>
          </p:nvPr>
        </p:nvSpPr>
        <p:spPr>
          <a:xfrm>
            <a:off x="4757500"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67" name="Google Shape;167;p23"/>
          <p:cNvSpPr txBox="1">
            <a:spLocks noGrp="1"/>
          </p:cNvSpPr>
          <p:nvPr>
            <p:ph type="subTitle" idx="2"/>
          </p:nvPr>
        </p:nvSpPr>
        <p:spPr>
          <a:xfrm>
            <a:off x="4757500"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68" name="Google Shape;168;p23"/>
          <p:cNvSpPr txBox="1">
            <a:spLocks noGrp="1"/>
          </p:cNvSpPr>
          <p:nvPr>
            <p:ph type="subTitle" idx="3"/>
          </p:nvPr>
        </p:nvSpPr>
        <p:spPr>
          <a:xfrm>
            <a:off x="1451133"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69" name="Google Shape;169;p23"/>
          <p:cNvSpPr txBox="1">
            <a:spLocks noGrp="1"/>
          </p:cNvSpPr>
          <p:nvPr>
            <p:ph type="subTitle" idx="4"/>
          </p:nvPr>
        </p:nvSpPr>
        <p:spPr>
          <a:xfrm>
            <a:off x="1451267"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0" name="Google Shape;170;p23"/>
          <p:cNvSpPr txBox="1">
            <a:spLocks noGrp="1"/>
          </p:cNvSpPr>
          <p:nvPr>
            <p:ph type="subTitle" idx="5"/>
          </p:nvPr>
        </p:nvSpPr>
        <p:spPr>
          <a:xfrm>
            <a:off x="8073933" y="3992800"/>
            <a:ext cx="268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71" name="Google Shape;171;p23"/>
          <p:cNvSpPr txBox="1">
            <a:spLocks noGrp="1"/>
          </p:cNvSpPr>
          <p:nvPr>
            <p:ph type="subTitle" idx="6"/>
          </p:nvPr>
        </p:nvSpPr>
        <p:spPr>
          <a:xfrm>
            <a:off x="8073933" y="444613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2" name="Google Shape;172;p23"/>
          <p:cNvSpPr txBox="1">
            <a:spLocks noGrp="1"/>
          </p:cNvSpPr>
          <p:nvPr>
            <p:ph type="title"/>
          </p:nvPr>
        </p:nvSpPr>
        <p:spPr>
          <a:xfrm>
            <a:off x="950967" y="593367"/>
            <a:ext cx="635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73" name="Google Shape;173;p2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74" name="Google Shape;174;p2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75" name="Google Shape;175;p23"/>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92519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76"/>
        <p:cNvGrpSpPr/>
        <p:nvPr/>
      </p:nvGrpSpPr>
      <p:grpSpPr>
        <a:xfrm>
          <a:off x="0" y="0"/>
          <a:ext cx="0" cy="0"/>
          <a:chOff x="0" y="0"/>
          <a:chExt cx="0" cy="0"/>
        </a:xfrm>
      </p:grpSpPr>
      <p:sp>
        <p:nvSpPr>
          <p:cNvPr id="177" name="Google Shape;177;p24"/>
          <p:cNvSpPr txBox="1">
            <a:spLocks noGrp="1"/>
          </p:cNvSpPr>
          <p:nvPr>
            <p:ph type="subTitle" idx="1"/>
          </p:nvPr>
        </p:nvSpPr>
        <p:spPr>
          <a:xfrm>
            <a:off x="6333583" y="2297200"/>
            <a:ext cx="2686400" cy="47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78" name="Google Shape;178;p24"/>
          <p:cNvSpPr txBox="1">
            <a:spLocks noGrp="1"/>
          </p:cNvSpPr>
          <p:nvPr>
            <p:ph type="subTitle" idx="2"/>
          </p:nvPr>
        </p:nvSpPr>
        <p:spPr>
          <a:xfrm>
            <a:off x="6333579" y="275053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9" name="Google Shape;179;p24"/>
          <p:cNvSpPr txBox="1">
            <a:spLocks noGrp="1"/>
          </p:cNvSpPr>
          <p:nvPr>
            <p:ph type="subTitle" idx="3"/>
          </p:nvPr>
        </p:nvSpPr>
        <p:spPr>
          <a:xfrm>
            <a:off x="3075283" y="2297200"/>
            <a:ext cx="2686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80" name="Google Shape;180;p24"/>
          <p:cNvSpPr txBox="1">
            <a:spLocks noGrp="1"/>
          </p:cNvSpPr>
          <p:nvPr>
            <p:ph type="subTitle" idx="4"/>
          </p:nvPr>
        </p:nvSpPr>
        <p:spPr>
          <a:xfrm>
            <a:off x="3075283" y="275053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81" name="Google Shape;181;p24"/>
          <p:cNvSpPr txBox="1">
            <a:spLocks noGrp="1"/>
          </p:cNvSpPr>
          <p:nvPr>
            <p:ph type="subTitle" idx="5"/>
          </p:nvPr>
        </p:nvSpPr>
        <p:spPr>
          <a:xfrm>
            <a:off x="6333583" y="4211900"/>
            <a:ext cx="2686400" cy="47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82" name="Google Shape;182;p24"/>
          <p:cNvSpPr txBox="1">
            <a:spLocks noGrp="1"/>
          </p:cNvSpPr>
          <p:nvPr>
            <p:ph type="subTitle" idx="6"/>
          </p:nvPr>
        </p:nvSpPr>
        <p:spPr>
          <a:xfrm>
            <a:off x="6333579" y="466523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83" name="Google Shape;183;p24"/>
          <p:cNvSpPr txBox="1">
            <a:spLocks noGrp="1"/>
          </p:cNvSpPr>
          <p:nvPr>
            <p:ph type="subTitle" idx="7"/>
          </p:nvPr>
        </p:nvSpPr>
        <p:spPr>
          <a:xfrm>
            <a:off x="3075283" y="4211900"/>
            <a:ext cx="2686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184" name="Google Shape;184;p24"/>
          <p:cNvSpPr txBox="1">
            <a:spLocks noGrp="1"/>
          </p:cNvSpPr>
          <p:nvPr>
            <p:ph type="subTitle" idx="8"/>
          </p:nvPr>
        </p:nvSpPr>
        <p:spPr>
          <a:xfrm>
            <a:off x="3075283" y="466523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85" name="Google Shape;185;p24"/>
          <p:cNvSpPr txBox="1">
            <a:spLocks noGrp="1"/>
          </p:cNvSpPr>
          <p:nvPr>
            <p:ph type="title"/>
          </p:nvPr>
        </p:nvSpPr>
        <p:spPr>
          <a:xfrm>
            <a:off x="950967" y="593367"/>
            <a:ext cx="3714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186" name="Google Shape;186;p2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87" name="Google Shape;187;p2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71693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8"/>
        <p:cNvGrpSpPr/>
        <p:nvPr/>
      </p:nvGrpSpPr>
      <p:grpSpPr>
        <a:xfrm>
          <a:off x="0" y="0"/>
          <a:ext cx="0" cy="0"/>
          <a:chOff x="0" y="0"/>
          <a:chExt cx="0" cy="0"/>
        </a:xfrm>
      </p:grpSpPr>
      <p:sp>
        <p:nvSpPr>
          <p:cNvPr id="189" name="Google Shape;189;p25"/>
          <p:cNvSpPr txBox="1">
            <a:spLocks noGrp="1"/>
          </p:cNvSpPr>
          <p:nvPr>
            <p:ph type="title" hasCustomPrompt="1"/>
          </p:nvPr>
        </p:nvSpPr>
        <p:spPr>
          <a:xfrm>
            <a:off x="3457233" y="9528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190" name="Google Shape;190;p25"/>
          <p:cNvSpPr txBox="1">
            <a:spLocks noGrp="1"/>
          </p:cNvSpPr>
          <p:nvPr>
            <p:ph type="subTitle" idx="1"/>
          </p:nvPr>
        </p:nvSpPr>
        <p:spPr>
          <a:xfrm>
            <a:off x="3153312" y="17952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91" name="Google Shape;191;p25"/>
          <p:cNvSpPr txBox="1">
            <a:spLocks noGrp="1"/>
          </p:cNvSpPr>
          <p:nvPr>
            <p:ph type="title" idx="2" hasCustomPrompt="1"/>
          </p:nvPr>
        </p:nvSpPr>
        <p:spPr>
          <a:xfrm>
            <a:off x="3457233" y="27507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192" name="Google Shape;192;p25"/>
          <p:cNvSpPr txBox="1">
            <a:spLocks noGrp="1"/>
          </p:cNvSpPr>
          <p:nvPr>
            <p:ph type="subTitle" idx="3"/>
          </p:nvPr>
        </p:nvSpPr>
        <p:spPr>
          <a:xfrm>
            <a:off x="3153312" y="3593100"/>
            <a:ext cx="5885600" cy="5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93" name="Google Shape;193;p25"/>
          <p:cNvSpPr txBox="1">
            <a:spLocks noGrp="1"/>
          </p:cNvSpPr>
          <p:nvPr>
            <p:ph type="title" idx="4" hasCustomPrompt="1"/>
          </p:nvPr>
        </p:nvSpPr>
        <p:spPr>
          <a:xfrm>
            <a:off x="3457233" y="45486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194" name="Google Shape;194;p25"/>
          <p:cNvSpPr txBox="1">
            <a:spLocks noGrp="1"/>
          </p:cNvSpPr>
          <p:nvPr>
            <p:ph type="subTitle" idx="5"/>
          </p:nvPr>
        </p:nvSpPr>
        <p:spPr>
          <a:xfrm>
            <a:off x="3153267" y="53910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95" name="Google Shape;195;p2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96" name="Google Shape;196;p2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08217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1071667" y="2701067"/>
            <a:ext cx="5450000" cy="89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99" name="Google Shape;199;p26"/>
          <p:cNvSpPr txBox="1">
            <a:spLocks noGrp="1"/>
          </p:cNvSpPr>
          <p:nvPr>
            <p:ph type="subTitle" idx="1"/>
          </p:nvPr>
        </p:nvSpPr>
        <p:spPr>
          <a:xfrm>
            <a:off x="1071667" y="3591367"/>
            <a:ext cx="4212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cxnSp>
        <p:nvCxnSpPr>
          <p:cNvPr id="200" name="Google Shape;200;p2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1" name="Google Shape;201;p2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6613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5986867" y="2730300"/>
            <a:ext cx="4485600" cy="8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r>
              <a:rPr lang="en-US"/>
              <a:t>Click to edit Master title style</a:t>
            </a:r>
            <a:endParaRPr/>
          </a:p>
        </p:txBody>
      </p:sp>
      <p:sp>
        <p:nvSpPr>
          <p:cNvPr id="204" name="Google Shape;204;p27"/>
          <p:cNvSpPr txBox="1">
            <a:spLocks noGrp="1"/>
          </p:cNvSpPr>
          <p:nvPr>
            <p:ph type="subTitle" idx="1"/>
          </p:nvPr>
        </p:nvSpPr>
        <p:spPr>
          <a:xfrm>
            <a:off x="6474067" y="3593100"/>
            <a:ext cx="39984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867"/>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a:r>
              <a:rPr lang="en-US"/>
              <a:t>Click to edit Master subtitle style</a:t>
            </a:r>
            <a:endParaRPr/>
          </a:p>
        </p:txBody>
      </p:sp>
      <p:cxnSp>
        <p:nvCxnSpPr>
          <p:cNvPr id="205" name="Google Shape;205;p2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6" name="Google Shape;206;p2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379065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207"/>
        <p:cNvGrpSpPr/>
        <p:nvPr/>
      </p:nvGrpSpPr>
      <p:grpSpPr>
        <a:xfrm>
          <a:off x="0" y="0"/>
          <a:ext cx="0" cy="0"/>
          <a:chOff x="0" y="0"/>
          <a:chExt cx="0" cy="0"/>
        </a:xfrm>
      </p:grpSpPr>
      <p:sp>
        <p:nvSpPr>
          <p:cNvPr id="208" name="Google Shape;208;p28"/>
          <p:cNvSpPr txBox="1">
            <a:spLocks noGrp="1"/>
          </p:cNvSpPr>
          <p:nvPr>
            <p:ph type="subTitle" idx="1"/>
          </p:nvPr>
        </p:nvSpPr>
        <p:spPr>
          <a:xfrm>
            <a:off x="5555733" y="1938033"/>
            <a:ext cx="5276800" cy="3852000"/>
          </a:xfrm>
          <a:prstGeom prst="rect">
            <a:avLst/>
          </a:prstGeom>
        </p:spPr>
        <p:txBody>
          <a:bodyPr spcFirstLastPara="1" wrap="square" lIns="91425" tIns="91425" rIns="91425" bIns="91425" anchor="ctr" anchorCtr="0">
            <a:noAutofit/>
          </a:bodyPr>
          <a:lstStyle>
            <a:lvl1pPr marR="50799" lvl="0" algn="ctr"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sp>
        <p:nvSpPr>
          <p:cNvPr id="209" name="Google Shape;209;p28"/>
          <p:cNvSpPr txBox="1">
            <a:spLocks noGrp="1"/>
          </p:cNvSpPr>
          <p:nvPr>
            <p:ph type="title"/>
          </p:nvPr>
        </p:nvSpPr>
        <p:spPr>
          <a:xfrm>
            <a:off x="950967" y="593367"/>
            <a:ext cx="6003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210" name="Google Shape;210;p2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1" name="Google Shape;211;p2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2" name="Google Shape;212;p28"/>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8837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13"/>
        <p:cNvGrpSpPr/>
        <p:nvPr/>
      </p:nvGrpSpPr>
      <p:grpSpPr>
        <a:xfrm>
          <a:off x="0" y="0"/>
          <a:ext cx="0" cy="0"/>
          <a:chOff x="0" y="0"/>
          <a:chExt cx="0" cy="0"/>
        </a:xfrm>
      </p:grpSpPr>
      <p:sp>
        <p:nvSpPr>
          <p:cNvPr id="214" name="Google Shape;214;p29"/>
          <p:cNvSpPr txBox="1">
            <a:spLocks noGrp="1"/>
          </p:cNvSpPr>
          <p:nvPr>
            <p:ph type="subTitle" idx="1"/>
          </p:nvPr>
        </p:nvSpPr>
        <p:spPr>
          <a:xfrm>
            <a:off x="6421433"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15" name="Google Shape;215;p29"/>
          <p:cNvSpPr txBox="1">
            <a:spLocks noGrp="1"/>
          </p:cNvSpPr>
          <p:nvPr>
            <p:ph type="subTitle" idx="2"/>
          </p:nvPr>
        </p:nvSpPr>
        <p:spPr>
          <a:xfrm>
            <a:off x="6421600"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6" name="Google Shape;216;p29"/>
          <p:cNvSpPr txBox="1">
            <a:spLocks noGrp="1"/>
          </p:cNvSpPr>
          <p:nvPr>
            <p:ph type="subTitle" idx="3"/>
          </p:nvPr>
        </p:nvSpPr>
        <p:spPr>
          <a:xfrm>
            <a:off x="1847772"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17" name="Google Shape;217;p29"/>
          <p:cNvSpPr txBox="1">
            <a:spLocks noGrp="1"/>
          </p:cNvSpPr>
          <p:nvPr>
            <p:ph type="subTitle" idx="4"/>
          </p:nvPr>
        </p:nvSpPr>
        <p:spPr>
          <a:xfrm>
            <a:off x="1848033"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8" name="Google Shape;218;p29"/>
          <p:cNvSpPr txBox="1">
            <a:spLocks noGrp="1"/>
          </p:cNvSpPr>
          <p:nvPr>
            <p:ph type="title"/>
          </p:nvPr>
        </p:nvSpPr>
        <p:spPr>
          <a:xfrm>
            <a:off x="950967" y="593367"/>
            <a:ext cx="363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219" name="Google Shape;219;p2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3769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3777200" y="1054933"/>
            <a:ext cx="4637600" cy="12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9333"/>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23" name="Google Shape;223;p30"/>
          <p:cNvSpPr txBox="1">
            <a:spLocks noGrp="1"/>
          </p:cNvSpPr>
          <p:nvPr>
            <p:ph type="subTitle" idx="1"/>
          </p:nvPr>
        </p:nvSpPr>
        <p:spPr>
          <a:xfrm>
            <a:off x="3977800" y="2332567"/>
            <a:ext cx="4236400" cy="12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4" name="Google Shape;224;p30"/>
          <p:cNvSpPr txBox="1"/>
          <p:nvPr/>
        </p:nvSpPr>
        <p:spPr>
          <a:xfrm>
            <a:off x="3867267" y="4584367"/>
            <a:ext cx="4457600" cy="95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333" b="1">
                <a:solidFill>
                  <a:schemeClr val="dk2"/>
                </a:solidFill>
                <a:latin typeface="Montserrat"/>
                <a:ea typeface="Montserrat"/>
                <a:cs typeface="Montserrat"/>
                <a:sym typeface="Montserrat"/>
              </a:rPr>
              <a:t>CREDITS</a:t>
            </a:r>
            <a:r>
              <a:rPr lang="en" sz="1333">
                <a:solidFill>
                  <a:schemeClr val="dk2"/>
                </a:solidFill>
                <a:latin typeface="Montserrat"/>
                <a:ea typeface="Montserrat"/>
                <a:cs typeface="Montserrat"/>
                <a:sym typeface="Montserrat"/>
              </a:rPr>
              <a:t>: This presentation template was created by </a:t>
            </a:r>
            <a:r>
              <a:rPr lang="en" sz="1333"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333">
                <a:solidFill>
                  <a:schemeClr val="dk2"/>
                </a:solidFill>
                <a:latin typeface="Montserrat"/>
                <a:ea typeface="Montserrat"/>
                <a:cs typeface="Montserrat"/>
                <a:sym typeface="Montserrat"/>
              </a:rPr>
              <a:t>, including icons by </a:t>
            </a:r>
            <a:r>
              <a:rPr lang="en" sz="1333"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333">
                <a:solidFill>
                  <a:schemeClr val="dk2"/>
                </a:solidFill>
                <a:latin typeface="Montserrat"/>
                <a:ea typeface="Montserrat"/>
                <a:cs typeface="Montserrat"/>
                <a:sym typeface="Montserrat"/>
              </a:rPr>
              <a:t>,and infographics &amp; images by </a:t>
            </a:r>
            <a:r>
              <a:rPr lang="en" sz="1333"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333" b="1">
              <a:solidFill>
                <a:schemeClr val="dk2"/>
              </a:solidFill>
              <a:latin typeface="Montserrat"/>
              <a:ea typeface="Montserrat"/>
              <a:cs typeface="Montserrat"/>
              <a:sym typeface="Montserrat"/>
            </a:endParaRPr>
          </a:p>
        </p:txBody>
      </p:sp>
      <p:cxnSp>
        <p:nvCxnSpPr>
          <p:cNvPr id="225" name="Google Shape;225;p3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6" name="Google Shape;226;p30"/>
          <p:cNvCxnSpPr/>
          <p:nvPr/>
        </p:nvCxnSpPr>
        <p:spPr>
          <a:xfrm>
            <a:off x="-3439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7" name="Google Shape;227;p3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8" name="Google Shape;228;p30"/>
          <p:cNvCxnSpPr/>
          <p:nvPr/>
        </p:nvCxnSpPr>
        <p:spPr>
          <a:xfrm>
            <a:off x="86232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93648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9"/>
        <p:cNvGrpSpPr/>
        <p:nvPr/>
      </p:nvGrpSpPr>
      <p:grpSpPr>
        <a:xfrm>
          <a:off x="0" y="0"/>
          <a:ext cx="0" cy="0"/>
          <a:chOff x="0" y="0"/>
          <a:chExt cx="0" cy="0"/>
        </a:xfrm>
      </p:grpSpPr>
      <p:cxnSp>
        <p:nvCxnSpPr>
          <p:cNvPr id="230" name="Google Shape;230;p3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621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50967" y="593367"/>
            <a:ext cx="7574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1" name="Google Shape;31;p5"/>
          <p:cNvSpPr txBox="1">
            <a:spLocks noGrp="1"/>
          </p:cNvSpPr>
          <p:nvPr>
            <p:ph type="subTitle" idx="1"/>
          </p:nvPr>
        </p:nvSpPr>
        <p:spPr>
          <a:xfrm>
            <a:off x="6718633" y="35320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r>
              <a:rPr lang="en-US"/>
              <a:t>Click to edit Master subtitle style</a:t>
            </a:r>
            <a:endParaRPr/>
          </a:p>
        </p:txBody>
      </p:sp>
      <p:sp>
        <p:nvSpPr>
          <p:cNvPr id="32" name="Google Shape;32;p5"/>
          <p:cNvSpPr txBox="1">
            <a:spLocks noGrp="1"/>
          </p:cNvSpPr>
          <p:nvPr>
            <p:ph type="subTitle" idx="2"/>
          </p:nvPr>
        </p:nvSpPr>
        <p:spPr>
          <a:xfrm>
            <a:off x="6718633"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3" name="Google Shape;33;p5"/>
          <p:cNvSpPr txBox="1">
            <a:spLocks noGrp="1"/>
          </p:cNvSpPr>
          <p:nvPr>
            <p:ph type="subTitle" idx="3"/>
          </p:nvPr>
        </p:nvSpPr>
        <p:spPr>
          <a:xfrm>
            <a:off x="2257567" y="35320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r>
              <a:rPr lang="en-US"/>
              <a:t>Click to edit Master subtitle style</a:t>
            </a:r>
            <a:endParaRPr/>
          </a:p>
        </p:txBody>
      </p:sp>
      <p:sp>
        <p:nvSpPr>
          <p:cNvPr id="34" name="Google Shape;34;p5"/>
          <p:cNvSpPr txBox="1">
            <a:spLocks noGrp="1"/>
          </p:cNvSpPr>
          <p:nvPr>
            <p:ph type="subTitle" idx="4"/>
          </p:nvPr>
        </p:nvSpPr>
        <p:spPr>
          <a:xfrm>
            <a:off x="2257567"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35" name="Google Shape;35;p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9247667" y="5241767"/>
            <a:ext cx="3399200" cy="180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265481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2"/>
        <p:cNvGrpSpPr/>
        <p:nvPr/>
      </p:nvGrpSpPr>
      <p:grpSpPr>
        <a:xfrm>
          <a:off x="0" y="0"/>
          <a:ext cx="0" cy="0"/>
          <a:chOff x="0" y="0"/>
          <a:chExt cx="0" cy="0"/>
        </a:xfrm>
      </p:grpSpPr>
      <p:cxnSp>
        <p:nvCxnSpPr>
          <p:cNvPr id="233" name="Google Shape;233;p3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96367" y="52579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03451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7"/>
        <p:cNvGrpSpPr/>
        <p:nvPr/>
      </p:nvGrpSpPr>
      <p:grpSpPr>
        <a:xfrm>
          <a:off x="0" y="0"/>
          <a:ext cx="0" cy="0"/>
          <a:chOff x="0" y="0"/>
          <a:chExt cx="0" cy="0"/>
        </a:xfrm>
      </p:grpSpPr>
      <p:cxnSp>
        <p:nvCxnSpPr>
          <p:cNvPr id="238" name="Google Shape;238;p3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40002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44"/>
        <p:cNvGrpSpPr/>
        <p:nvPr/>
      </p:nvGrpSpPr>
      <p:grpSpPr>
        <a:xfrm>
          <a:off x="0" y="0"/>
          <a:ext cx="0" cy="0"/>
          <a:chOff x="0" y="0"/>
          <a:chExt cx="0" cy="0"/>
        </a:xfrm>
      </p:grpSpPr>
    </p:spTree>
    <p:extLst>
      <p:ext uri="{BB962C8B-B14F-4D97-AF65-F5344CB8AC3E}">
        <p14:creationId xmlns:p14="http://schemas.microsoft.com/office/powerpoint/2010/main" val="263345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cxnSp>
        <p:nvCxnSpPr>
          <p:cNvPr id="40" name="Google Shape;40;p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08690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3147167" y="1910733"/>
            <a:ext cx="23004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9pPr>
          </a:lstStyle>
          <a:p>
            <a:r>
              <a:rPr lang="en-US"/>
              <a:t>Click to edit Master subtitle style</a:t>
            </a:r>
            <a:endParaRPr/>
          </a:p>
        </p:txBody>
      </p:sp>
      <p:sp>
        <p:nvSpPr>
          <p:cNvPr id="44" name="Google Shape;44;p7"/>
          <p:cNvSpPr txBox="1">
            <a:spLocks noGrp="1"/>
          </p:cNvSpPr>
          <p:nvPr>
            <p:ph type="subTitle" idx="2"/>
          </p:nvPr>
        </p:nvSpPr>
        <p:spPr>
          <a:xfrm>
            <a:off x="2996667" y="2386733"/>
            <a:ext cx="6880400" cy="3202800"/>
          </a:xfrm>
          <a:prstGeom prst="rect">
            <a:avLst/>
          </a:prstGeom>
        </p:spPr>
        <p:txBody>
          <a:bodyPr spcFirstLastPara="1" wrap="square" lIns="91425" tIns="91425" rIns="91425" bIns="91425" anchor="t" anchorCtr="0">
            <a:noAutofit/>
          </a:bodyPr>
          <a:lstStyle>
            <a:lvl1pPr marR="67732" lvl="0" rtl="0">
              <a:lnSpc>
                <a:spcPct val="166000"/>
              </a:lnSpc>
              <a:spcBef>
                <a:spcPts val="0"/>
              </a:spcBef>
              <a:spcAft>
                <a:spcPts val="0"/>
              </a:spcAft>
              <a:buClr>
                <a:schemeClr val="accent1"/>
              </a:buClr>
              <a:buSzPts val="1400"/>
              <a:buChar char="●"/>
              <a:defRPr sz="1867">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sp>
        <p:nvSpPr>
          <p:cNvPr id="45" name="Google Shape;45;p7"/>
          <p:cNvSpPr txBox="1">
            <a:spLocks noGrp="1"/>
          </p:cNvSpPr>
          <p:nvPr>
            <p:ph type="title"/>
          </p:nvPr>
        </p:nvSpPr>
        <p:spPr>
          <a:xfrm>
            <a:off x="950967" y="593367"/>
            <a:ext cx="572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46" name="Google Shape;46;p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05602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496667" y="1633867"/>
            <a:ext cx="9198800" cy="35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cxnSp>
        <p:nvCxnSpPr>
          <p:cNvPr id="50" name="Google Shape;50;p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9457667" y="5246767"/>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560600" y="-162133"/>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59424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11946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sp>
        <p:nvSpPr>
          <p:cNvPr id="56" name="Google Shape;56;p9"/>
          <p:cNvSpPr txBox="1">
            <a:spLocks noGrp="1"/>
          </p:cNvSpPr>
          <p:nvPr>
            <p:ph type="title"/>
          </p:nvPr>
        </p:nvSpPr>
        <p:spPr>
          <a:xfrm>
            <a:off x="950967" y="593367"/>
            <a:ext cx="757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57" name="Google Shape;57;p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7900600" y="3730000"/>
            <a:ext cx="4504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7699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950967" y="719333"/>
            <a:ext cx="4742800" cy="1303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4000">
                <a:latin typeface="Vidaloka"/>
                <a:ea typeface="Vidaloka"/>
                <a:cs typeface="Vidaloka"/>
                <a:sym typeface="Vidaloka"/>
              </a:defRPr>
            </a:lvl1pPr>
          </a:lstStyle>
          <a:p>
            <a:pPr lvl="0"/>
            <a:r>
              <a:rPr lang="en-US"/>
              <a:t>Click to edit Master text styles</a:t>
            </a:r>
          </a:p>
        </p:txBody>
      </p:sp>
      <p:cxnSp>
        <p:nvCxnSpPr>
          <p:cNvPr id="62" name="Google Shape;62;p1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8193300" y="4138300"/>
            <a:ext cx="4157600" cy="2934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08700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50967" y="1997017"/>
            <a:ext cx="10290000" cy="219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7" name="Google Shape;67;p11"/>
          <p:cNvSpPr txBox="1">
            <a:spLocks noGrp="1"/>
          </p:cNvSpPr>
          <p:nvPr>
            <p:ph type="subTitle" idx="1"/>
          </p:nvPr>
        </p:nvSpPr>
        <p:spPr>
          <a:xfrm>
            <a:off x="2019100" y="4371717"/>
            <a:ext cx="8160400" cy="500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133"/>
            </a:lvl1pPr>
            <a:lvl2pPr lvl="1" algn="ctr">
              <a:spcBef>
                <a:spcPts val="0"/>
              </a:spcBef>
              <a:spcAft>
                <a:spcPts val="0"/>
              </a:spcAft>
              <a:buSzPts val="1600"/>
              <a:buNone/>
              <a:defRPr sz="2133"/>
            </a:lvl2pPr>
            <a:lvl3pPr lvl="2" algn="ctr">
              <a:spcBef>
                <a:spcPts val="0"/>
              </a:spcBef>
              <a:spcAft>
                <a:spcPts val="0"/>
              </a:spcAft>
              <a:buSzPts val="1600"/>
              <a:buNone/>
              <a:defRPr sz="2133"/>
            </a:lvl3pPr>
            <a:lvl4pPr lvl="3" algn="ctr">
              <a:spcBef>
                <a:spcPts val="0"/>
              </a:spcBef>
              <a:spcAft>
                <a:spcPts val="0"/>
              </a:spcAft>
              <a:buSzPts val="1600"/>
              <a:buNone/>
              <a:defRPr sz="2133"/>
            </a:lvl4pPr>
            <a:lvl5pPr lvl="4" algn="ctr">
              <a:spcBef>
                <a:spcPts val="0"/>
              </a:spcBef>
              <a:spcAft>
                <a:spcPts val="0"/>
              </a:spcAft>
              <a:buSzPts val="1600"/>
              <a:buNone/>
              <a:defRPr sz="2133"/>
            </a:lvl5pPr>
            <a:lvl6pPr lvl="5" algn="ctr">
              <a:spcBef>
                <a:spcPts val="0"/>
              </a:spcBef>
              <a:spcAft>
                <a:spcPts val="0"/>
              </a:spcAft>
              <a:buSzPts val="1600"/>
              <a:buNone/>
              <a:defRPr sz="2133"/>
            </a:lvl6pPr>
            <a:lvl7pPr lvl="6" algn="ctr">
              <a:spcBef>
                <a:spcPts val="0"/>
              </a:spcBef>
              <a:spcAft>
                <a:spcPts val="0"/>
              </a:spcAft>
              <a:buSzPts val="1600"/>
              <a:buNone/>
              <a:defRPr sz="2133"/>
            </a:lvl7pPr>
            <a:lvl8pPr lvl="7" algn="ctr">
              <a:spcBef>
                <a:spcPts val="0"/>
              </a:spcBef>
              <a:spcAft>
                <a:spcPts val="0"/>
              </a:spcAft>
              <a:buSzPts val="1600"/>
              <a:buNone/>
              <a:defRPr sz="2133"/>
            </a:lvl8pPr>
            <a:lvl9pPr lvl="8" algn="ctr">
              <a:spcBef>
                <a:spcPts val="0"/>
              </a:spcBef>
              <a:spcAft>
                <a:spcPts val="0"/>
              </a:spcAft>
              <a:buSzPts val="1600"/>
              <a:buNone/>
              <a:defRPr sz="2133"/>
            </a:lvl9pPr>
          </a:lstStyle>
          <a:p>
            <a:r>
              <a:rPr lang="en-US"/>
              <a:t>Click to edit Master subtitle style</a:t>
            </a:r>
            <a:endParaRPr/>
          </a:p>
        </p:txBody>
      </p:sp>
      <p:cxnSp>
        <p:nvCxnSpPr>
          <p:cNvPr id="68" name="Google Shape;68;p1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338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951000"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91437216"/>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43" name="Google Shape;243;p3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444295876"/>
      </p:ext>
    </p:extLst>
  </p:cSld>
  <p:clrMap bg1="lt1" tx1="dk1" bg2="dk2" tx2="lt2" accent1="accent1" accent2="accent2" accent3="accent3" accent4="accent4" accent5="accent5" accent6="accent6" hlink="hlink" folHlink="folHlink"/>
  <p:sldLayoutIdLst>
    <p:sldLayoutId id="214748370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390/MA110813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mj-lt"/>
              </a:rPr>
              <a:t>Preliminary Presentation</a:t>
            </a:r>
          </a:p>
        </p:txBody>
      </p:sp>
      <p:sp>
        <p:nvSpPr>
          <p:cNvPr id="3" name="Subtitle 2"/>
          <p:cNvSpPr>
            <a:spLocks noGrp="1"/>
          </p:cNvSpPr>
          <p:nvPr>
            <p:ph type="subTitle" idx="1"/>
          </p:nvPr>
        </p:nvSpPr>
        <p:spPr/>
        <p:txBody>
          <a:bodyPr/>
          <a:lstStyle/>
          <a:p>
            <a:r>
              <a:rPr lang="en-US">
                <a:latin typeface="+mj-lt"/>
              </a:rPr>
              <a:t>Gore Capstone Team: Skylar Gilmore, </a:t>
            </a:r>
            <a:r>
              <a:rPr lang="en-US" err="1">
                <a:latin typeface="+mj-lt"/>
              </a:rPr>
              <a:t>Lumini</a:t>
            </a:r>
            <a:r>
              <a:rPr lang="en-US">
                <a:latin typeface="+mj-lt"/>
              </a:rPr>
              <a:t>, Alex Nagle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E59B-5015-446C-826A-2F959F93FBD8}"/>
              </a:ext>
            </a:extLst>
          </p:cNvPr>
          <p:cNvSpPr>
            <a:spLocks noGrp="1"/>
          </p:cNvSpPr>
          <p:nvPr>
            <p:ph type="title"/>
          </p:nvPr>
        </p:nvSpPr>
        <p:spPr>
          <a:xfrm>
            <a:off x="950967" y="593367"/>
            <a:ext cx="8758500" cy="763600"/>
          </a:xfrm>
        </p:spPr>
        <p:txBody>
          <a:bodyPr/>
          <a:lstStyle/>
          <a:p>
            <a:r>
              <a:rPr lang="en-US"/>
              <a:t>Literature Review One: </a:t>
            </a:r>
            <a:r>
              <a:rPr lang="en-US" sz="2400" b="1"/>
              <a:t>Endovascular Stent Grafts</a:t>
            </a:r>
          </a:p>
        </p:txBody>
      </p:sp>
      <p:sp>
        <p:nvSpPr>
          <p:cNvPr id="3" name="Text Placeholder 2">
            <a:extLst>
              <a:ext uri="{FF2B5EF4-FFF2-40B4-BE49-F238E27FC236}">
                <a16:creationId xmlns:a16="http://schemas.microsoft.com/office/drawing/2014/main" id="{738E3709-D886-4F35-AE35-946F23D5A5C4}"/>
              </a:ext>
            </a:extLst>
          </p:cNvPr>
          <p:cNvSpPr>
            <a:spLocks noGrp="1"/>
          </p:cNvSpPr>
          <p:nvPr>
            <p:ph type="body" idx="1"/>
          </p:nvPr>
        </p:nvSpPr>
        <p:spPr>
          <a:xfrm>
            <a:off x="951000" y="1697233"/>
            <a:ext cx="5145000" cy="4394400"/>
          </a:xfrm>
        </p:spPr>
        <p:txBody>
          <a:bodyPr/>
          <a:lstStyle/>
          <a:p>
            <a:pPr marL="608965" indent="-456565"/>
            <a:r>
              <a:rPr lang="en-US" sz="2000">
                <a:latin typeface="Vidaloka"/>
              </a:rPr>
              <a:t>For the first Literature Review we looked at what exactly an Endovascular stent Graft is and how it is used in the medical Field </a:t>
            </a:r>
          </a:p>
          <a:p>
            <a:pPr marL="608965" indent="-456565"/>
            <a:r>
              <a:rPr lang="en-US" sz="2000">
                <a:latin typeface="Vidaloka"/>
              </a:rPr>
              <a:t>“Endovascular Stent-Graft Repair of Thoracic Aortic Aneurysms” By R. Scott Mitchell, MD. Michael D. Charles P. Semba, MD, Dake, MD, Thomas J. Fogarty, MD, Christopher K. Zarins, MD, Robert P. Liddell, BA, D. Craig Miller, MD.</a:t>
            </a:r>
          </a:p>
          <a:p>
            <a:pPr marL="608965" indent="-456565"/>
            <a:endParaRPr lang="en-US"/>
          </a:p>
        </p:txBody>
      </p:sp>
      <p:sp>
        <p:nvSpPr>
          <p:cNvPr id="4" name="TextBox 3">
            <a:extLst>
              <a:ext uri="{FF2B5EF4-FFF2-40B4-BE49-F238E27FC236}">
                <a16:creationId xmlns:a16="http://schemas.microsoft.com/office/drawing/2014/main" id="{0C6B3E38-B435-49BA-8DA2-0EA6D5A69666}"/>
              </a:ext>
            </a:extLst>
          </p:cNvPr>
          <p:cNvSpPr txBox="1"/>
          <p:nvPr/>
        </p:nvSpPr>
        <p:spPr>
          <a:xfrm>
            <a:off x="9638096" y="6550223"/>
            <a:ext cx="2553904" cy="307777"/>
          </a:xfrm>
          <a:prstGeom prst="rect">
            <a:avLst/>
          </a:prstGeom>
          <a:noFill/>
        </p:spPr>
        <p:txBody>
          <a:bodyPr wrap="none" rtlCol="0">
            <a:spAutoFit/>
          </a:bodyPr>
          <a:lstStyle/>
          <a:p>
            <a:r>
              <a:rPr lang="en-US">
                <a:latin typeface="+mj-lt"/>
              </a:rPr>
              <a:t>Alex Nagle, 2/3/22,Gore Stent, 9</a:t>
            </a:r>
          </a:p>
        </p:txBody>
      </p:sp>
      <p:sp>
        <p:nvSpPr>
          <p:cNvPr id="5" name="TextBox 4">
            <a:extLst>
              <a:ext uri="{FF2B5EF4-FFF2-40B4-BE49-F238E27FC236}">
                <a16:creationId xmlns:a16="http://schemas.microsoft.com/office/drawing/2014/main" id="{5527610C-8C71-4CC5-AE15-4403C423D04A}"/>
              </a:ext>
            </a:extLst>
          </p:cNvPr>
          <p:cNvSpPr txBox="1"/>
          <p:nvPr/>
        </p:nvSpPr>
        <p:spPr>
          <a:xfrm>
            <a:off x="6094288" y="1693522"/>
            <a:ext cx="595387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a:latin typeface="Times New Roman"/>
              </a:rPr>
              <a:t>"</a:t>
            </a:r>
            <a:r>
              <a:rPr lang="en-US" sz="2000">
                <a:latin typeface="Vidaloka"/>
              </a:rPr>
              <a:t>These early results support the hypothesis that endovascular stent-graft placement may be a safe and durable treatment for selected patients with aneurysmal disease of the descending thoracic aorta."[4]</a:t>
            </a:r>
            <a:endParaRPr lang="en-US">
              <a:latin typeface="Vidaloka"/>
            </a:endParaRPr>
          </a:p>
          <a:p>
            <a:pPr marL="342900" indent="-342900">
              <a:buChar char="•"/>
            </a:pPr>
            <a:endParaRPr lang="en-US" sz="2000">
              <a:latin typeface="Vidaloka"/>
            </a:endParaRPr>
          </a:p>
          <a:p>
            <a:pPr marL="342900" indent="-342900">
              <a:buChar char="•"/>
            </a:pPr>
            <a:r>
              <a:rPr lang="en-US" sz="2000">
                <a:latin typeface="Vidaloka"/>
              </a:rPr>
              <a:t>Increases in aneurysms </a:t>
            </a:r>
          </a:p>
          <a:p>
            <a:pPr marL="342900" indent="-342900">
              <a:buChar char="•"/>
            </a:pPr>
            <a:endParaRPr lang="en-US" sz="2000">
              <a:latin typeface="Vidaloka"/>
            </a:endParaRPr>
          </a:p>
          <a:p>
            <a:pPr marL="342900" indent="-342900">
              <a:buChar char="•"/>
            </a:pPr>
            <a:r>
              <a:rPr lang="en-US" sz="2000">
                <a:latin typeface="Vidaloka"/>
              </a:rPr>
              <a:t>"Since July 1992, we have experimented with an endovascular stent-graft repair technique for descending thoracic aortic aneurysms in an effort to minimize such morbidities."[4]</a:t>
            </a:r>
            <a:endParaRPr lang="en-US">
              <a:latin typeface="Vidaloka"/>
            </a:endParaRPr>
          </a:p>
        </p:txBody>
      </p:sp>
    </p:spTree>
    <p:extLst>
      <p:ext uri="{BB962C8B-B14F-4D97-AF65-F5344CB8AC3E}">
        <p14:creationId xmlns:p14="http://schemas.microsoft.com/office/powerpoint/2010/main" val="236022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2E2D-493C-4074-ABA0-4A45D098063B}"/>
              </a:ext>
            </a:extLst>
          </p:cNvPr>
          <p:cNvSpPr>
            <a:spLocks noGrp="1"/>
          </p:cNvSpPr>
          <p:nvPr>
            <p:ph type="title"/>
          </p:nvPr>
        </p:nvSpPr>
        <p:spPr>
          <a:xfrm>
            <a:off x="950967" y="593367"/>
            <a:ext cx="9049852" cy="763600"/>
          </a:xfrm>
        </p:spPr>
        <p:txBody>
          <a:bodyPr/>
          <a:lstStyle/>
          <a:p>
            <a:r>
              <a:rPr lang="en-GB"/>
              <a:t>Literature Review Two: </a:t>
            </a:r>
            <a:r>
              <a:rPr lang="en-GB" sz="2400" b="1"/>
              <a:t>Crimping and deployment of metallic and polymeric stents (finite element modelling </a:t>
            </a:r>
            <a:r>
              <a:rPr lang="en-GB" sz="2000" b="1"/>
              <a:t>)</a:t>
            </a:r>
            <a:endParaRPr lang="en-GB" sz="2000"/>
          </a:p>
          <a:p>
            <a:endParaRPr lang="en-GB"/>
          </a:p>
        </p:txBody>
      </p:sp>
      <p:sp>
        <p:nvSpPr>
          <p:cNvPr id="3" name="Text Placeholder 2">
            <a:extLst>
              <a:ext uri="{FF2B5EF4-FFF2-40B4-BE49-F238E27FC236}">
                <a16:creationId xmlns:a16="http://schemas.microsoft.com/office/drawing/2014/main" id="{CE3A5C61-ADDD-4448-858E-EE9B6B68BA2B}"/>
              </a:ext>
            </a:extLst>
          </p:cNvPr>
          <p:cNvSpPr>
            <a:spLocks noGrp="1"/>
          </p:cNvSpPr>
          <p:nvPr>
            <p:ph type="body" idx="1"/>
          </p:nvPr>
        </p:nvSpPr>
        <p:spPr>
          <a:xfrm>
            <a:off x="413118" y="1573968"/>
            <a:ext cx="10390853" cy="4338371"/>
          </a:xfrm>
        </p:spPr>
        <p:txBody>
          <a:bodyPr/>
          <a:lstStyle/>
          <a:p>
            <a:pPr marL="608965" indent="-456565"/>
            <a:r>
              <a:rPr lang="en-GB" sz="2200">
                <a:latin typeface="Vidaloka"/>
              </a:rPr>
              <a:t>The goal of this study is to compare the mechanical properties of metallic (</a:t>
            </a:r>
            <a:r>
              <a:rPr lang="en-GB" sz="2200" err="1">
                <a:latin typeface="Vidaloka"/>
              </a:rPr>
              <a:t>Xience</a:t>
            </a:r>
            <a:r>
              <a:rPr lang="en-GB" sz="2200">
                <a:latin typeface="Vidaloka"/>
              </a:rPr>
              <a:t>) and biodegradable polymeric (Elixir) stents during the crimping and deployment processes[6].</a:t>
            </a:r>
          </a:p>
          <a:p>
            <a:pPr marL="608965" indent="-456565"/>
            <a:endParaRPr lang="en-GB" sz="2200">
              <a:latin typeface="Vidaloka"/>
            </a:endParaRPr>
          </a:p>
          <a:p>
            <a:pPr marL="608965" indent="-456565"/>
            <a:r>
              <a:rPr lang="en-GB" sz="2200">
                <a:latin typeface="Vidaloka"/>
              </a:rPr>
              <a:t>The study concludes,  the crimping and deployment of polymeric and metallic stents were modelled using the finite element approach for a direct comparison of their mechanical properties[6]. </a:t>
            </a:r>
          </a:p>
          <a:p>
            <a:pPr marL="152400" indent="0">
              <a:buNone/>
            </a:pPr>
            <a:endParaRPr lang="en-GB" sz="2200">
              <a:latin typeface="Vidaloka"/>
            </a:endParaRPr>
          </a:p>
          <a:p>
            <a:pPr marL="608965" indent="-456565"/>
            <a:r>
              <a:rPr lang="en-GB" sz="2200">
                <a:latin typeface="Vidaloka"/>
              </a:rPr>
              <a:t>Polymer stents expand at a slower rate than metallic stents, according to the findings. Due to inferior material qualities, the overall expansion of polymer stents was lower, both at peak inflating pressure and after balloon deflation[6].</a:t>
            </a:r>
            <a:endParaRPr lang="en-GB" sz="1450">
              <a:latin typeface="Vidaloka"/>
            </a:endParaRPr>
          </a:p>
          <a:p>
            <a:pPr marL="152400" indent="0">
              <a:buNone/>
            </a:pPr>
            <a:endParaRPr lang="en-GB" sz="2200">
              <a:latin typeface="Times New Roman"/>
            </a:endParaRPr>
          </a:p>
          <a:p>
            <a:pPr marL="152400" indent="0">
              <a:buNone/>
            </a:pPr>
            <a:r>
              <a:rPr lang="en-GB" sz="2200" i="1">
                <a:latin typeface="Times New Roman"/>
              </a:rPr>
              <a:t>(A. Schiavone, T. Yang and L.-G. Zhao, "Crimping and deployment of metallic and polymeric stents -- finite element modelling," Vessel Plus, vol. 21, p. 12, 12/01/2017)</a:t>
            </a:r>
          </a:p>
        </p:txBody>
      </p:sp>
      <p:sp>
        <p:nvSpPr>
          <p:cNvPr id="4" name="TextBox 3">
            <a:extLst>
              <a:ext uri="{FF2B5EF4-FFF2-40B4-BE49-F238E27FC236}">
                <a16:creationId xmlns:a16="http://schemas.microsoft.com/office/drawing/2014/main" id="{2E0D793E-FDC4-428E-B52F-CF6A5B80F0DF}"/>
              </a:ext>
            </a:extLst>
          </p:cNvPr>
          <p:cNvSpPr txBox="1"/>
          <p:nvPr/>
        </p:nvSpPr>
        <p:spPr>
          <a:xfrm>
            <a:off x="9386048" y="6461312"/>
            <a:ext cx="3269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Times New Roman"/>
                <a:cs typeface="Times New Roman"/>
              </a:rPr>
              <a:t>Lumini</a:t>
            </a:r>
            <a:r>
              <a:rPr lang="en-US">
                <a:latin typeface="Times New Roman"/>
                <a:cs typeface="Times New Roman"/>
              </a:rPr>
              <a:t> M. 2/3/22,Gore Stent, 10</a:t>
            </a:r>
            <a:endParaRPr lang="en-GB"/>
          </a:p>
          <a:p>
            <a:pPr algn="l"/>
            <a:endParaRPr lang="en-GB"/>
          </a:p>
        </p:txBody>
      </p:sp>
    </p:spTree>
    <p:extLst>
      <p:ext uri="{BB962C8B-B14F-4D97-AF65-F5344CB8AC3E}">
        <p14:creationId xmlns:p14="http://schemas.microsoft.com/office/powerpoint/2010/main" val="279705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74AC-ACDC-4754-910F-9588A9D160EA}"/>
              </a:ext>
            </a:extLst>
          </p:cNvPr>
          <p:cNvSpPr>
            <a:spLocks noGrp="1"/>
          </p:cNvSpPr>
          <p:nvPr>
            <p:ph type="title"/>
          </p:nvPr>
        </p:nvSpPr>
        <p:spPr>
          <a:xfrm>
            <a:off x="950967" y="593367"/>
            <a:ext cx="7850823" cy="763600"/>
          </a:xfrm>
        </p:spPr>
        <p:txBody>
          <a:bodyPr/>
          <a:lstStyle/>
          <a:p>
            <a:r>
              <a:rPr lang="en-US">
                <a:latin typeface="Times New Roman"/>
              </a:rPr>
              <a:t>Literature Review Three – Iris Crimping</a:t>
            </a:r>
          </a:p>
        </p:txBody>
      </p:sp>
      <p:sp>
        <p:nvSpPr>
          <p:cNvPr id="4" name="TextBox 3">
            <a:extLst>
              <a:ext uri="{FF2B5EF4-FFF2-40B4-BE49-F238E27FC236}">
                <a16:creationId xmlns:a16="http://schemas.microsoft.com/office/drawing/2014/main" id="{A9F89685-0051-4B7C-AA9D-C18667A0C90B}"/>
              </a:ext>
            </a:extLst>
          </p:cNvPr>
          <p:cNvSpPr txBox="1"/>
          <p:nvPr/>
        </p:nvSpPr>
        <p:spPr>
          <a:xfrm>
            <a:off x="9181323" y="6577291"/>
            <a:ext cx="3010678" cy="307777"/>
          </a:xfrm>
          <a:prstGeom prst="rect">
            <a:avLst/>
          </a:prstGeom>
          <a:noFill/>
        </p:spPr>
        <p:txBody>
          <a:bodyPr wrap="square" rtlCol="0">
            <a:spAutoFit/>
          </a:bodyPr>
          <a:lstStyle/>
          <a:p>
            <a:r>
              <a:rPr lang="en-US">
                <a:latin typeface="+mj-lt"/>
              </a:rPr>
              <a:t>Skylar Gilmore, 2/3/22,Gore Stent, 11</a:t>
            </a:r>
          </a:p>
        </p:txBody>
      </p:sp>
      <p:sp>
        <p:nvSpPr>
          <p:cNvPr id="6" name="Text Placeholder 2">
            <a:extLst>
              <a:ext uri="{FF2B5EF4-FFF2-40B4-BE49-F238E27FC236}">
                <a16:creationId xmlns:a16="http://schemas.microsoft.com/office/drawing/2014/main" id="{37539969-7ADF-4DF1-979C-2F1FDAC84E36}"/>
              </a:ext>
            </a:extLst>
          </p:cNvPr>
          <p:cNvSpPr>
            <a:spLocks noGrp="1"/>
          </p:cNvSpPr>
          <p:nvPr>
            <p:ph type="body" idx="1"/>
          </p:nvPr>
        </p:nvSpPr>
        <p:spPr>
          <a:xfrm>
            <a:off x="951000" y="1697233"/>
            <a:ext cx="4190343" cy="4394400"/>
          </a:xfrm>
        </p:spPr>
        <p:txBody>
          <a:bodyPr/>
          <a:lstStyle/>
          <a:p>
            <a:r>
              <a:rPr lang="en-US"/>
              <a:t>Temporary Crimp</a:t>
            </a:r>
          </a:p>
          <a:p>
            <a:r>
              <a:rPr lang="en-US"/>
              <a:t>Multiple points of contact</a:t>
            </a:r>
          </a:p>
          <a:p>
            <a:r>
              <a:rPr lang="en-US"/>
              <a:t>Constant circular design</a:t>
            </a:r>
          </a:p>
          <a:p>
            <a:r>
              <a:rPr lang="en-US"/>
              <a:t>Inner points move shrink diameter</a:t>
            </a:r>
          </a:p>
          <a:p>
            <a:endParaRPr lang="en-US"/>
          </a:p>
        </p:txBody>
      </p:sp>
      <p:grpSp>
        <p:nvGrpSpPr>
          <p:cNvPr id="10" name="Group 9">
            <a:extLst>
              <a:ext uri="{FF2B5EF4-FFF2-40B4-BE49-F238E27FC236}">
                <a16:creationId xmlns:a16="http://schemas.microsoft.com/office/drawing/2014/main" id="{788D5C0F-5E5D-46DD-BF66-1CCABD463D04}"/>
              </a:ext>
            </a:extLst>
          </p:cNvPr>
          <p:cNvGrpSpPr/>
          <p:nvPr/>
        </p:nvGrpSpPr>
        <p:grpSpPr>
          <a:xfrm>
            <a:off x="5386804" y="2294060"/>
            <a:ext cx="6642339" cy="3572621"/>
            <a:chOff x="5260267" y="1441209"/>
            <a:chExt cx="6377548" cy="3569694"/>
          </a:xfrm>
        </p:grpSpPr>
        <p:pic>
          <p:nvPicPr>
            <p:cNvPr id="8" name="Picture 7">
              <a:extLst>
                <a:ext uri="{FF2B5EF4-FFF2-40B4-BE49-F238E27FC236}">
                  <a16:creationId xmlns:a16="http://schemas.microsoft.com/office/drawing/2014/main" id="{2C59A0AA-30CD-4875-85E4-C98D80985D40}"/>
                </a:ext>
              </a:extLst>
            </p:cNvPr>
            <p:cNvPicPr>
              <a:picLocks noChangeAspect="1"/>
            </p:cNvPicPr>
            <p:nvPr/>
          </p:nvPicPr>
          <p:blipFill>
            <a:blip r:embed="rId2"/>
            <a:stretch>
              <a:fillRect/>
            </a:stretch>
          </p:blipFill>
          <p:spPr>
            <a:xfrm>
              <a:off x="5260268" y="1441209"/>
              <a:ext cx="6377547" cy="3262169"/>
            </a:xfrm>
            <a:prstGeom prst="rect">
              <a:avLst/>
            </a:prstGeom>
          </p:spPr>
        </p:pic>
        <p:sp>
          <p:nvSpPr>
            <p:cNvPr id="9" name="TextBox 8">
              <a:extLst>
                <a:ext uri="{FF2B5EF4-FFF2-40B4-BE49-F238E27FC236}">
                  <a16:creationId xmlns:a16="http://schemas.microsoft.com/office/drawing/2014/main" id="{A5628E20-5B14-4912-A7B2-7EFEB904D14B}"/>
                </a:ext>
              </a:extLst>
            </p:cNvPr>
            <p:cNvSpPr txBox="1"/>
            <p:nvPr/>
          </p:nvSpPr>
          <p:spPr>
            <a:xfrm>
              <a:off x="5260267" y="4703378"/>
              <a:ext cx="2839213" cy="307525"/>
            </a:xfrm>
            <a:prstGeom prst="rect">
              <a:avLst/>
            </a:prstGeom>
            <a:noFill/>
          </p:spPr>
          <p:txBody>
            <a:bodyPr wrap="square" rtlCol="0">
              <a:spAutoFit/>
            </a:bodyPr>
            <a:lstStyle/>
            <a:p>
              <a:r>
                <a:rPr lang="en-US"/>
                <a:t>Figure 7: Iris Crimping Process [5]</a:t>
              </a:r>
            </a:p>
          </p:txBody>
        </p:sp>
      </p:grpSp>
      <p:pic>
        <p:nvPicPr>
          <p:cNvPr id="11" name="Picture 10">
            <a:extLst>
              <a:ext uri="{FF2B5EF4-FFF2-40B4-BE49-F238E27FC236}">
                <a16:creationId xmlns:a16="http://schemas.microsoft.com/office/drawing/2014/main" id="{8C9BD910-0E79-4FD9-A6C0-028508775537}"/>
              </a:ext>
            </a:extLst>
          </p:cNvPr>
          <p:cNvPicPr>
            <a:picLocks noChangeAspect="1"/>
          </p:cNvPicPr>
          <p:nvPr/>
        </p:nvPicPr>
        <p:blipFill>
          <a:blip r:embed="rId3"/>
          <a:stretch>
            <a:fillRect/>
          </a:stretch>
        </p:blipFill>
        <p:spPr>
          <a:xfrm>
            <a:off x="184031" y="2984740"/>
            <a:ext cx="2183983" cy="2632912"/>
          </a:xfrm>
          <a:prstGeom prst="rect">
            <a:avLst/>
          </a:prstGeom>
        </p:spPr>
      </p:pic>
      <p:pic>
        <p:nvPicPr>
          <p:cNvPr id="13" name="Picture 12">
            <a:extLst>
              <a:ext uri="{FF2B5EF4-FFF2-40B4-BE49-F238E27FC236}">
                <a16:creationId xmlns:a16="http://schemas.microsoft.com/office/drawing/2014/main" id="{EA09DA5B-32CE-4071-8323-450DE823C7D6}"/>
              </a:ext>
            </a:extLst>
          </p:cNvPr>
          <p:cNvPicPr>
            <a:picLocks noChangeAspect="1"/>
          </p:cNvPicPr>
          <p:nvPr/>
        </p:nvPicPr>
        <p:blipFill>
          <a:blip r:embed="rId4"/>
          <a:stretch>
            <a:fillRect/>
          </a:stretch>
        </p:blipFill>
        <p:spPr>
          <a:xfrm>
            <a:off x="2703063" y="2984741"/>
            <a:ext cx="2212719" cy="2632912"/>
          </a:xfrm>
          <a:prstGeom prst="rect">
            <a:avLst/>
          </a:prstGeom>
        </p:spPr>
      </p:pic>
      <p:sp>
        <p:nvSpPr>
          <p:cNvPr id="14" name="TextBox 13">
            <a:extLst>
              <a:ext uri="{FF2B5EF4-FFF2-40B4-BE49-F238E27FC236}">
                <a16:creationId xmlns:a16="http://schemas.microsoft.com/office/drawing/2014/main" id="{AECF7501-8DDF-471F-8A5B-793352438D6A}"/>
              </a:ext>
            </a:extLst>
          </p:cNvPr>
          <p:cNvSpPr txBox="1"/>
          <p:nvPr/>
        </p:nvSpPr>
        <p:spPr>
          <a:xfrm>
            <a:off x="97767" y="5605324"/>
            <a:ext cx="2767250" cy="261610"/>
          </a:xfrm>
          <a:prstGeom prst="rect">
            <a:avLst/>
          </a:prstGeom>
          <a:noFill/>
        </p:spPr>
        <p:txBody>
          <a:bodyPr wrap="square" rtlCol="0">
            <a:spAutoFit/>
          </a:bodyPr>
          <a:lstStyle/>
          <a:p>
            <a:r>
              <a:rPr lang="en-US" sz="1100"/>
              <a:t>Figure 5: Crimping Wedge Tight</a:t>
            </a:r>
          </a:p>
        </p:txBody>
      </p:sp>
      <p:sp>
        <p:nvSpPr>
          <p:cNvPr id="15" name="TextBox 14">
            <a:extLst>
              <a:ext uri="{FF2B5EF4-FFF2-40B4-BE49-F238E27FC236}">
                <a16:creationId xmlns:a16="http://schemas.microsoft.com/office/drawing/2014/main" id="{66AEABC8-CD51-423B-A6EA-7BAABBE16581}"/>
              </a:ext>
            </a:extLst>
          </p:cNvPr>
          <p:cNvSpPr txBox="1"/>
          <p:nvPr/>
        </p:nvSpPr>
        <p:spPr>
          <a:xfrm>
            <a:off x="2619555" y="5588279"/>
            <a:ext cx="2767250" cy="261610"/>
          </a:xfrm>
          <a:prstGeom prst="rect">
            <a:avLst/>
          </a:prstGeom>
          <a:noFill/>
        </p:spPr>
        <p:txBody>
          <a:bodyPr wrap="square" rtlCol="0">
            <a:spAutoFit/>
          </a:bodyPr>
          <a:lstStyle/>
          <a:p>
            <a:r>
              <a:rPr lang="en-US" sz="1100"/>
              <a:t>Figure 6: Crimping Wedge Open</a:t>
            </a:r>
          </a:p>
        </p:txBody>
      </p:sp>
      <p:sp>
        <p:nvSpPr>
          <p:cNvPr id="16" name="Oval 15">
            <a:extLst>
              <a:ext uri="{FF2B5EF4-FFF2-40B4-BE49-F238E27FC236}">
                <a16:creationId xmlns:a16="http://schemas.microsoft.com/office/drawing/2014/main" id="{7C485039-DAF9-4833-B28D-26800CED9128}"/>
              </a:ext>
            </a:extLst>
          </p:cNvPr>
          <p:cNvSpPr/>
          <p:nvPr/>
        </p:nvSpPr>
        <p:spPr>
          <a:xfrm>
            <a:off x="5908312" y="2536166"/>
            <a:ext cx="819509" cy="10179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5A2E9A1-0C35-4C73-AB2B-1EAB98C8F657}"/>
              </a:ext>
            </a:extLst>
          </p:cNvPr>
          <p:cNvCxnSpPr>
            <a:cxnSpLocks/>
            <a:stCxn id="16" idx="1"/>
          </p:cNvCxnSpPr>
          <p:nvPr/>
        </p:nvCxnSpPr>
        <p:spPr>
          <a:xfrm flipH="1">
            <a:off x="3640348" y="2685236"/>
            <a:ext cx="2387978" cy="29950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670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A0E6-94F3-4437-B3D0-58C8C1DE1F06}"/>
              </a:ext>
            </a:extLst>
          </p:cNvPr>
          <p:cNvSpPr>
            <a:spLocks noGrp="1"/>
          </p:cNvSpPr>
          <p:nvPr>
            <p:ph type="title"/>
          </p:nvPr>
        </p:nvSpPr>
        <p:spPr/>
        <p:txBody>
          <a:bodyPr/>
          <a:lstStyle/>
          <a:p>
            <a:r>
              <a:rPr lang="en-US"/>
              <a:t>References </a:t>
            </a:r>
          </a:p>
        </p:txBody>
      </p:sp>
      <p:sp>
        <p:nvSpPr>
          <p:cNvPr id="3" name="Text Placeholder 2">
            <a:extLst>
              <a:ext uri="{FF2B5EF4-FFF2-40B4-BE49-F238E27FC236}">
                <a16:creationId xmlns:a16="http://schemas.microsoft.com/office/drawing/2014/main" id="{C343B942-0B25-4B82-80AD-EDA5C895DCA2}"/>
              </a:ext>
            </a:extLst>
          </p:cNvPr>
          <p:cNvSpPr>
            <a:spLocks noGrp="1"/>
          </p:cNvSpPr>
          <p:nvPr>
            <p:ph type="body" idx="1"/>
          </p:nvPr>
        </p:nvSpPr>
        <p:spPr/>
        <p:txBody>
          <a:bodyPr/>
          <a:lstStyle/>
          <a:p>
            <a:pPr marL="151765" indent="0">
              <a:buNone/>
            </a:pPr>
            <a:endParaRPr lang="en-US"/>
          </a:p>
          <a:p>
            <a:pPr marL="150495" indent="0">
              <a:buNone/>
            </a:pPr>
            <a:r>
              <a:rPr lang="en-US" sz="1450">
                <a:effectLst/>
                <a:latin typeface="Vidaloka"/>
              </a:rPr>
              <a:t>[1]</a:t>
            </a:r>
            <a:r>
              <a:rPr lang="en-US" sz="1450">
                <a:latin typeface="Vidaloka"/>
              </a:rPr>
              <a:t>     </a:t>
            </a:r>
            <a:r>
              <a:rPr lang="en-US" sz="1450">
                <a:effectLst/>
                <a:latin typeface="Vidaloka"/>
              </a:rPr>
              <a:t> “Model CX,” </a:t>
            </a:r>
            <a:r>
              <a:rPr lang="en-US" sz="1450" i="1" err="1">
                <a:effectLst/>
                <a:latin typeface="Vidaloka"/>
              </a:rPr>
              <a:t>Blockwise</a:t>
            </a:r>
            <a:r>
              <a:rPr lang="en-US" sz="1450" i="1">
                <a:effectLst/>
                <a:latin typeface="Vidaloka"/>
              </a:rPr>
              <a:t> Engineering</a:t>
            </a:r>
            <a:r>
              <a:rPr lang="en-US" sz="1450">
                <a:effectLst/>
                <a:latin typeface="Vidaloka"/>
              </a:rPr>
              <a:t>, 12-Sep-2020. [Online]. Available: http://blockwise.com/stent-crimpers/cx/#CXLTC. 	[Accessed: 28-Jan-2022</a:t>
            </a:r>
            <a:r>
              <a:rPr lang="en-US" sz="1450">
                <a:latin typeface="Vidaloka"/>
              </a:rPr>
              <a:t>].</a:t>
            </a:r>
          </a:p>
          <a:p>
            <a:pPr marL="150495" indent="0">
              <a:buNone/>
            </a:pPr>
            <a:r>
              <a:rPr lang="en-US" sz="1450">
                <a:latin typeface="Vidaloka"/>
              </a:rPr>
              <a:t>[2]      M. S. I. Equipment, “Automated stent crimping for balloon-expandable stents and graft products,” </a:t>
            </a:r>
            <a:r>
              <a:rPr lang="en-US" sz="1450" i="1">
                <a:latin typeface="Vidaloka"/>
              </a:rPr>
              <a:t>MSI</a:t>
            </a:r>
            <a:r>
              <a:rPr lang="en-US" sz="1450">
                <a:latin typeface="Vidaloka"/>
              </a:rPr>
              <a:t>, 12-Jul-2017. 	[Online]. Available: https://msi.equipment/product/sc775s875s/. [Accessed: 28-Jan-2022]. </a:t>
            </a:r>
          </a:p>
          <a:p>
            <a:pPr marL="150495" indent="0">
              <a:buNone/>
            </a:pPr>
            <a:r>
              <a:rPr lang="en-US" sz="1450">
                <a:latin typeface="Vidaloka"/>
              </a:rPr>
              <a:t>[3]      A. Blood, N. Green, J. Lawson, and C. </a:t>
            </a:r>
            <a:r>
              <a:rPr lang="en-US" sz="1450" err="1">
                <a:latin typeface="Vidaloka"/>
              </a:rPr>
              <a:t>Lissarrague</a:t>
            </a:r>
            <a:r>
              <a:rPr lang="en-US" sz="1450">
                <a:latin typeface="Vidaloka"/>
              </a:rPr>
              <a:t>, “Stent Crimper,” </a:t>
            </a:r>
            <a:r>
              <a:rPr lang="en-US" sz="1450" i="1" err="1">
                <a:latin typeface="Vidaloka"/>
              </a:rPr>
              <a:t>GoreCap_website</a:t>
            </a:r>
            <a:r>
              <a:rPr lang="en-US" sz="1450">
                <a:latin typeface="Vidaloka"/>
              </a:rPr>
              <a:t>. [Online]. Available: 	https://www.ceias.nau.edu/capstone/projects/ME/2020/20Spr1_GoreStent/index.html. [Accessed: 29-Jan-2022]. </a:t>
            </a:r>
            <a:endParaRPr lang="en-US" sz="1450">
              <a:effectLst/>
              <a:latin typeface="Vidaloka"/>
            </a:endParaRPr>
          </a:p>
          <a:p>
            <a:pPr marL="150495" indent="0">
              <a:buNone/>
            </a:pPr>
            <a:r>
              <a:rPr lang="en-US" sz="1450">
                <a:latin typeface="Vidaloka"/>
              </a:rPr>
              <a:t>[4]      R. S. Mitchell et al., “Endovascular stent–graft repair of thoracic aortic aneurysms,” The Journal of thoracic and 	cardiovascular surgery, vol. 111, no. 5, pp. 1054–1062, 1996, </a:t>
            </a:r>
            <a:r>
              <a:rPr lang="en-US" sz="1450" err="1">
                <a:latin typeface="Vidaloka"/>
              </a:rPr>
              <a:t>doi</a:t>
            </a:r>
            <a:r>
              <a:rPr lang="en-US" sz="1450">
                <a:latin typeface="Vidaloka"/>
              </a:rPr>
              <a:t>: 10.1016/S0022-5223(96)70382-3.</a:t>
            </a:r>
          </a:p>
          <a:p>
            <a:pPr marL="150495" indent="0">
              <a:buNone/>
            </a:pPr>
            <a:r>
              <a:rPr lang="en-US" sz="1450">
                <a:latin typeface="Vidaloka"/>
              </a:rPr>
              <a:t>[5]      Wu, Z., Zhao, J., Wu, W., Wang, P., Wang, B., Li, G., &amp; Zhang, S. (2018). Radial Compressive Property and the Proof-of-	Concept Study for Realizing Self-expansion of 3D Printing Polylactic Acid Vascular Stents with Negative Poisson’s Ratio 	Structure. Materials 2018, Vol. 11, Page 1357, 11(8), 1357. </a:t>
            </a:r>
            <a:r>
              <a:rPr lang="en-US" sz="1450">
                <a:latin typeface="Vidaloka"/>
                <a:hlinkClick r:id="rId2"/>
              </a:rPr>
              <a:t>https://doi.org/10.3390/MA11081357</a:t>
            </a:r>
            <a:endParaRPr lang="en-US" sz="1450">
              <a:latin typeface="Vidaloka"/>
            </a:endParaRPr>
          </a:p>
          <a:p>
            <a:pPr marL="150495" indent="0">
              <a:buNone/>
            </a:pPr>
            <a:r>
              <a:rPr lang="en-US" sz="1450">
                <a:latin typeface="Vidaloka"/>
              </a:rPr>
              <a:t>[6]     A. Schiavone, T. Yang and L.-G. Zhao, "Crimping and deployment of metallic and polymeric stents -- finite element modelling," </a:t>
            </a:r>
            <a:r>
              <a:rPr lang="en-US" sz="1450" i="1">
                <a:latin typeface="Vidaloka"/>
              </a:rPr>
              <a:t>Vessel Plus, </a:t>
            </a:r>
            <a:r>
              <a:rPr lang="en-US" sz="1450">
                <a:latin typeface="Vidaloka"/>
              </a:rPr>
              <a:t>vol. 21, p. 12, 12/01/2017.</a:t>
            </a:r>
          </a:p>
          <a:p>
            <a:pPr marL="150495" indent="0">
              <a:buNone/>
            </a:pPr>
            <a:endParaRPr lang="en-US" sz="1450">
              <a:latin typeface="Times New Roman"/>
            </a:endParaRPr>
          </a:p>
        </p:txBody>
      </p:sp>
      <p:sp>
        <p:nvSpPr>
          <p:cNvPr id="4" name="TextBox 3">
            <a:extLst>
              <a:ext uri="{FF2B5EF4-FFF2-40B4-BE49-F238E27FC236}">
                <a16:creationId xmlns:a16="http://schemas.microsoft.com/office/drawing/2014/main" id="{A11DEB37-777A-4AF9-886D-41144F7673E7}"/>
              </a:ext>
            </a:extLst>
          </p:cNvPr>
          <p:cNvSpPr txBox="1"/>
          <p:nvPr/>
        </p:nvSpPr>
        <p:spPr>
          <a:xfrm>
            <a:off x="10462039" y="6550223"/>
            <a:ext cx="1774845" cy="307777"/>
          </a:xfrm>
          <a:prstGeom prst="rect">
            <a:avLst/>
          </a:prstGeom>
          <a:noFill/>
        </p:spPr>
        <p:txBody>
          <a:bodyPr wrap="none" rtlCol="0">
            <a:spAutoFit/>
          </a:bodyPr>
          <a:lstStyle/>
          <a:p>
            <a:r>
              <a:rPr lang="en-US">
                <a:latin typeface="+mj-lt"/>
              </a:rPr>
              <a:t> 2/3/22,Gore Stent, 12</a:t>
            </a:r>
          </a:p>
        </p:txBody>
      </p:sp>
    </p:spTree>
    <p:extLst>
      <p:ext uri="{BB962C8B-B14F-4D97-AF65-F5344CB8AC3E}">
        <p14:creationId xmlns:p14="http://schemas.microsoft.com/office/powerpoint/2010/main" val="27104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9ABF-74A6-4E24-B42F-F6D510881611}"/>
              </a:ext>
            </a:extLst>
          </p:cNvPr>
          <p:cNvSpPr>
            <a:spLocks noGrp="1"/>
          </p:cNvSpPr>
          <p:nvPr>
            <p:ph type="ctrTitle"/>
          </p:nvPr>
        </p:nvSpPr>
        <p:spPr/>
        <p:txBody>
          <a:bodyPr/>
          <a:lstStyle/>
          <a:p>
            <a:r>
              <a:rPr lang="en-US" sz="8650"/>
              <a:t>Questions?</a:t>
            </a:r>
          </a:p>
        </p:txBody>
      </p:sp>
      <p:sp>
        <p:nvSpPr>
          <p:cNvPr id="3" name="Subtitle 2">
            <a:extLst>
              <a:ext uri="{FF2B5EF4-FFF2-40B4-BE49-F238E27FC236}">
                <a16:creationId xmlns:a16="http://schemas.microsoft.com/office/drawing/2014/main" id="{5CCD1865-A61B-4F11-8717-9F65A4887154}"/>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0E5B8BB2-BCB1-429A-8FFD-4EDC09F15B57}"/>
              </a:ext>
            </a:extLst>
          </p:cNvPr>
          <p:cNvSpPr txBox="1"/>
          <p:nvPr/>
        </p:nvSpPr>
        <p:spPr>
          <a:xfrm>
            <a:off x="9647433" y="65480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rPr>
              <a:t>Alex Nagle, 2/3/22,Gore Stent, 13</a:t>
            </a:r>
            <a:endParaRPr lang="en-US">
              <a:latin typeface="Times New Roman"/>
              <a:cs typeface="Times New Roman"/>
            </a:endParaRPr>
          </a:p>
        </p:txBody>
      </p:sp>
    </p:spTree>
    <p:extLst>
      <p:ext uri="{BB962C8B-B14F-4D97-AF65-F5344CB8AC3E}">
        <p14:creationId xmlns:p14="http://schemas.microsoft.com/office/powerpoint/2010/main" val="397778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A9989B-EFD7-4E42-96BE-8F8D9109DE44}"/>
              </a:ext>
            </a:extLst>
          </p:cNvPr>
          <p:cNvSpPr>
            <a:spLocks noGrp="1"/>
          </p:cNvSpPr>
          <p:nvPr>
            <p:ph type="subTitle" idx="1"/>
          </p:nvPr>
        </p:nvSpPr>
        <p:spPr>
          <a:xfrm>
            <a:off x="5000576" y="3486389"/>
            <a:ext cx="2190400" cy="476000"/>
          </a:xfrm>
        </p:spPr>
        <p:txBody>
          <a:bodyPr/>
          <a:lstStyle/>
          <a:p>
            <a:r>
              <a:rPr lang="en-US" err="1"/>
              <a:t>Lumini</a:t>
            </a:r>
            <a:r>
              <a:rPr lang="en-US"/>
              <a:t> M.</a:t>
            </a:r>
          </a:p>
        </p:txBody>
      </p:sp>
      <p:sp>
        <p:nvSpPr>
          <p:cNvPr id="3" name="Subtitle 2">
            <a:extLst>
              <a:ext uri="{FF2B5EF4-FFF2-40B4-BE49-F238E27FC236}">
                <a16:creationId xmlns:a16="http://schemas.microsoft.com/office/drawing/2014/main" id="{7BAB8A1A-1096-4AEB-9C85-EFF4F84F8EB2}"/>
              </a:ext>
            </a:extLst>
          </p:cNvPr>
          <p:cNvSpPr>
            <a:spLocks noGrp="1"/>
          </p:cNvSpPr>
          <p:nvPr>
            <p:ph type="subTitle" idx="2"/>
          </p:nvPr>
        </p:nvSpPr>
        <p:spPr>
          <a:xfrm>
            <a:off x="4797882" y="4145205"/>
            <a:ext cx="2587226" cy="746477"/>
          </a:xfrm>
        </p:spPr>
        <p:txBody>
          <a:bodyPr/>
          <a:lstStyle/>
          <a:p>
            <a:r>
              <a:rPr lang="en-US" sz="1850"/>
              <a:t>Financial Manager </a:t>
            </a:r>
          </a:p>
          <a:p>
            <a:r>
              <a:rPr lang="en-US" sz="1850"/>
              <a:t>Logistics Manager</a:t>
            </a:r>
          </a:p>
        </p:txBody>
      </p:sp>
      <p:sp>
        <p:nvSpPr>
          <p:cNvPr id="4" name="Subtitle 3">
            <a:extLst>
              <a:ext uri="{FF2B5EF4-FFF2-40B4-BE49-F238E27FC236}">
                <a16:creationId xmlns:a16="http://schemas.microsoft.com/office/drawing/2014/main" id="{B3FB56EC-9DF8-4980-AFBC-EDD551AAA9FD}"/>
              </a:ext>
            </a:extLst>
          </p:cNvPr>
          <p:cNvSpPr>
            <a:spLocks noGrp="1"/>
          </p:cNvSpPr>
          <p:nvPr>
            <p:ph type="subTitle" idx="3"/>
          </p:nvPr>
        </p:nvSpPr>
        <p:spPr>
          <a:xfrm>
            <a:off x="1727892" y="3426458"/>
            <a:ext cx="2276017" cy="595865"/>
          </a:xfrm>
        </p:spPr>
        <p:txBody>
          <a:bodyPr/>
          <a:lstStyle/>
          <a:p>
            <a:r>
              <a:rPr lang="en-US"/>
              <a:t>Alex Nagle</a:t>
            </a:r>
          </a:p>
        </p:txBody>
      </p:sp>
      <p:sp>
        <p:nvSpPr>
          <p:cNvPr id="5" name="Subtitle 4">
            <a:extLst>
              <a:ext uri="{FF2B5EF4-FFF2-40B4-BE49-F238E27FC236}">
                <a16:creationId xmlns:a16="http://schemas.microsoft.com/office/drawing/2014/main" id="{7A7446D3-C2E6-4A1E-AE0A-FA6C7CD49425}"/>
              </a:ext>
            </a:extLst>
          </p:cNvPr>
          <p:cNvSpPr>
            <a:spLocks noGrp="1"/>
          </p:cNvSpPr>
          <p:nvPr>
            <p:ph type="subTitle" idx="4"/>
          </p:nvPr>
        </p:nvSpPr>
        <p:spPr>
          <a:xfrm>
            <a:off x="1636568" y="4136644"/>
            <a:ext cx="2458800" cy="763600"/>
          </a:xfrm>
        </p:spPr>
        <p:txBody>
          <a:bodyPr/>
          <a:lstStyle/>
          <a:p>
            <a:r>
              <a:rPr lang="en-US" sz="1850"/>
              <a:t>Project Lead </a:t>
            </a:r>
            <a:endParaRPr lang="en-US"/>
          </a:p>
          <a:p>
            <a:r>
              <a:rPr lang="en-US" sz="1850"/>
              <a:t>Test Engineer</a:t>
            </a:r>
          </a:p>
        </p:txBody>
      </p:sp>
      <p:sp>
        <p:nvSpPr>
          <p:cNvPr id="6" name="Subtitle 5">
            <a:extLst>
              <a:ext uri="{FF2B5EF4-FFF2-40B4-BE49-F238E27FC236}">
                <a16:creationId xmlns:a16="http://schemas.microsoft.com/office/drawing/2014/main" id="{5EE10678-B01A-492E-8686-A3FC13E5F1EB}"/>
              </a:ext>
            </a:extLst>
          </p:cNvPr>
          <p:cNvSpPr>
            <a:spLocks noGrp="1"/>
          </p:cNvSpPr>
          <p:nvPr>
            <p:ph type="subTitle" idx="5"/>
          </p:nvPr>
        </p:nvSpPr>
        <p:spPr>
          <a:xfrm>
            <a:off x="8041992" y="3417895"/>
            <a:ext cx="3183967" cy="604428"/>
          </a:xfrm>
        </p:spPr>
        <p:txBody>
          <a:bodyPr/>
          <a:lstStyle/>
          <a:p>
            <a:r>
              <a:rPr lang="en-US"/>
              <a:t>Skylar Gilmore </a:t>
            </a:r>
          </a:p>
        </p:txBody>
      </p:sp>
      <p:sp>
        <p:nvSpPr>
          <p:cNvPr id="7" name="Subtitle 6">
            <a:extLst>
              <a:ext uri="{FF2B5EF4-FFF2-40B4-BE49-F238E27FC236}">
                <a16:creationId xmlns:a16="http://schemas.microsoft.com/office/drawing/2014/main" id="{1340C1FD-C3DB-43CB-920F-F5AA3CC9CF94}"/>
              </a:ext>
            </a:extLst>
          </p:cNvPr>
          <p:cNvSpPr>
            <a:spLocks noGrp="1"/>
          </p:cNvSpPr>
          <p:nvPr>
            <p:ph type="subTitle" idx="6"/>
          </p:nvPr>
        </p:nvSpPr>
        <p:spPr>
          <a:xfrm>
            <a:off x="8027856" y="4145205"/>
            <a:ext cx="3220799" cy="1225937"/>
          </a:xfrm>
        </p:spPr>
        <p:txBody>
          <a:bodyPr/>
          <a:lstStyle/>
          <a:p>
            <a:r>
              <a:rPr lang="en-US" sz="1850"/>
              <a:t>CAD Manager </a:t>
            </a:r>
          </a:p>
          <a:p>
            <a:r>
              <a:rPr lang="en-US" sz="1850"/>
              <a:t>Manufacturing Manager</a:t>
            </a:r>
          </a:p>
        </p:txBody>
      </p:sp>
      <p:sp>
        <p:nvSpPr>
          <p:cNvPr id="8" name="Title 7">
            <a:extLst>
              <a:ext uri="{FF2B5EF4-FFF2-40B4-BE49-F238E27FC236}">
                <a16:creationId xmlns:a16="http://schemas.microsoft.com/office/drawing/2014/main" id="{69D2779E-F6A0-45E5-BDBD-6A92B3E4E344}"/>
              </a:ext>
            </a:extLst>
          </p:cNvPr>
          <p:cNvSpPr>
            <a:spLocks noGrp="1"/>
          </p:cNvSpPr>
          <p:nvPr>
            <p:ph type="title"/>
          </p:nvPr>
        </p:nvSpPr>
        <p:spPr/>
        <p:txBody>
          <a:bodyPr/>
          <a:lstStyle/>
          <a:p>
            <a:r>
              <a:rPr lang="en-US"/>
              <a:t>Introductions</a:t>
            </a:r>
          </a:p>
        </p:txBody>
      </p:sp>
      <p:pic>
        <p:nvPicPr>
          <p:cNvPr id="9" name="Picture 8" descr="A person smiling for the camera&#10;&#10;Description automatically generated with medium confidence">
            <a:extLst>
              <a:ext uri="{FF2B5EF4-FFF2-40B4-BE49-F238E27FC236}">
                <a16:creationId xmlns:a16="http://schemas.microsoft.com/office/drawing/2014/main" id="{C9F941B7-E667-4859-A557-60E098DE205C}"/>
              </a:ext>
            </a:extLst>
          </p:cNvPr>
          <p:cNvPicPr>
            <a:picLocks noChangeAspect="1"/>
          </p:cNvPicPr>
          <p:nvPr/>
        </p:nvPicPr>
        <p:blipFill rotWithShape="1">
          <a:blip r:embed="rId2">
            <a:extLst>
              <a:ext uri="{28A0092B-C50C-407E-A947-70E740481C1C}">
                <a14:useLocalDpi xmlns:a14="http://schemas.microsoft.com/office/drawing/2010/main" val="0"/>
              </a:ext>
            </a:extLst>
          </a:blip>
          <a:srcRect b="15809"/>
          <a:stretch/>
        </p:blipFill>
        <p:spPr>
          <a:xfrm>
            <a:off x="8605426" y="1259555"/>
            <a:ext cx="1998814" cy="2222955"/>
          </a:xfrm>
          <a:prstGeom prst="rect">
            <a:avLst/>
          </a:prstGeom>
        </p:spPr>
      </p:pic>
      <p:pic>
        <p:nvPicPr>
          <p:cNvPr id="10" name="Picture 10">
            <a:extLst>
              <a:ext uri="{FF2B5EF4-FFF2-40B4-BE49-F238E27FC236}">
                <a16:creationId xmlns:a16="http://schemas.microsoft.com/office/drawing/2014/main" id="{D289A100-D0E9-4087-B7C1-28B31676532D}"/>
              </a:ext>
            </a:extLst>
          </p:cNvPr>
          <p:cNvPicPr>
            <a:picLocks noChangeAspect="1"/>
          </p:cNvPicPr>
          <p:nvPr/>
        </p:nvPicPr>
        <p:blipFill>
          <a:blip r:embed="rId3"/>
          <a:stretch>
            <a:fillRect/>
          </a:stretch>
        </p:blipFill>
        <p:spPr>
          <a:xfrm>
            <a:off x="5023635" y="1320657"/>
            <a:ext cx="2153291" cy="2161853"/>
          </a:xfrm>
          <a:prstGeom prst="rect">
            <a:avLst/>
          </a:prstGeom>
        </p:spPr>
      </p:pic>
      <p:pic>
        <p:nvPicPr>
          <p:cNvPr id="11" name="Picture 11" descr="A picture containing person, indoor, window&#10;&#10;Description automatically generated">
            <a:extLst>
              <a:ext uri="{FF2B5EF4-FFF2-40B4-BE49-F238E27FC236}">
                <a16:creationId xmlns:a16="http://schemas.microsoft.com/office/drawing/2014/main" id="{9C2A3CD7-4D4F-4A6F-A4C6-3EB82811BC60}"/>
              </a:ext>
            </a:extLst>
          </p:cNvPr>
          <p:cNvPicPr>
            <a:picLocks noChangeAspect="1"/>
          </p:cNvPicPr>
          <p:nvPr/>
        </p:nvPicPr>
        <p:blipFill>
          <a:blip r:embed="rId4"/>
          <a:stretch>
            <a:fillRect/>
          </a:stretch>
        </p:blipFill>
        <p:spPr>
          <a:xfrm>
            <a:off x="1838646" y="1260724"/>
            <a:ext cx="2153292" cy="2161853"/>
          </a:xfrm>
          <a:prstGeom prst="rect">
            <a:avLst/>
          </a:prstGeom>
        </p:spPr>
      </p:pic>
      <p:sp>
        <p:nvSpPr>
          <p:cNvPr id="12" name="TextBox 11">
            <a:extLst>
              <a:ext uri="{FF2B5EF4-FFF2-40B4-BE49-F238E27FC236}">
                <a16:creationId xmlns:a16="http://schemas.microsoft.com/office/drawing/2014/main" id="{D09D03C2-DF54-4678-B102-3DC51DAB7F77}"/>
              </a:ext>
            </a:extLst>
          </p:cNvPr>
          <p:cNvSpPr txBox="1"/>
          <p:nvPr/>
        </p:nvSpPr>
        <p:spPr>
          <a:xfrm>
            <a:off x="9604625" y="65480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rPr>
              <a:t>Alex Nagle, 2/3/22,Gore Stent, 1</a:t>
            </a:r>
            <a:r>
              <a:rPr lang="en-US">
                <a:latin typeface="Times New Roman"/>
                <a:cs typeface="Times New Roman"/>
              </a:rPr>
              <a:t>​</a:t>
            </a:r>
            <a:endParaRPr lang="en-US"/>
          </a:p>
        </p:txBody>
      </p:sp>
    </p:spTree>
    <p:extLst>
      <p:ext uri="{BB962C8B-B14F-4D97-AF65-F5344CB8AC3E}">
        <p14:creationId xmlns:p14="http://schemas.microsoft.com/office/powerpoint/2010/main" val="349709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644B-0A9D-42A5-B5CC-767852762FD3}"/>
              </a:ext>
            </a:extLst>
          </p:cNvPr>
          <p:cNvSpPr>
            <a:spLocks noGrp="1"/>
          </p:cNvSpPr>
          <p:nvPr>
            <p:ph type="title"/>
          </p:nvPr>
        </p:nvSpPr>
        <p:spPr>
          <a:xfrm>
            <a:off x="3595555" y="526132"/>
            <a:ext cx="6282000" cy="763600"/>
          </a:xfrm>
        </p:spPr>
        <p:txBody>
          <a:bodyPr/>
          <a:lstStyle/>
          <a:p>
            <a:r>
              <a:rPr lang="en-US"/>
              <a:t>Project Description</a:t>
            </a:r>
          </a:p>
        </p:txBody>
      </p:sp>
      <p:sp>
        <p:nvSpPr>
          <p:cNvPr id="3" name="Text Placeholder 2">
            <a:extLst>
              <a:ext uri="{FF2B5EF4-FFF2-40B4-BE49-F238E27FC236}">
                <a16:creationId xmlns:a16="http://schemas.microsoft.com/office/drawing/2014/main" id="{820CA202-FD5E-4455-AE0F-3F6547AB4301}"/>
              </a:ext>
            </a:extLst>
          </p:cNvPr>
          <p:cNvSpPr>
            <a:spLocks noGrp="1"/>
          </p:cNvSpPr>
          <p:nvPr>
            <p:ph type="body" idx="1"/>
          </p:nvPr>
        </p:nvSpPr>
        <p:spPr>
          <a:xfrm>
            <a:off x="5103729" y="1223413"/>
            <a:ext cx="6894619" cy="4528872"/>
          </a:xfrm>
        </p:spPr>
        <p:txBody>
          <a:bodyPr/>
          <a:lstStyle/>
          <a:p>
            <a:pPr marL="152400" indent="0">
              <a:lnSpc>
                <a:spcPct val="114999"/>
              </a:lnSpc>
              <a:buNone/>
            </a:pPr>
            <a:r>
              <a:rPr lang="en-US" sz="2000" dirty="0"/>
              <a:t>, </a:t>
            </a:r>
            <a:endParaRPr lang="en-US" dirty="0"/>
          </a:p>
          <a:p>
            <a:pPr marL="152400" indent="0">
              <a:lnSpc>
                <a:spcPct val="114999"/>
              </a:lnSpc>
              <a:buNone/>
            </a:pPr>
            <a:endParaRPr lang="en-US" sz="2000"/>
          </a:p>
          <a:p>
            <a:pPr marL="152400" indent="0">
              <a:lnSpc>
                <a:spcPct val="114999"/>
              </a:lnSpc>
              <a:buNone/>
            </a:pPr>
            <a:r>
              <a:rPr lang="en-US" sz="2000" i="1" dirty="0"/>
              <a:t>"The goal of this project is to design and develop a low force stent crimping machine utilizing a crush iris with a radial force readout. "</a:t>
            </a:r>
            <a:endParaRPr lang="en-US" sz="1450" i="1" dirty="0"/>
          </a:p>
          <a:p>
            <a:pPr marL="152400" indent="0">
              <a:lnSpc>
                <a:spcPct val="114999"/>
              </a:lnSpc>
              <a:buNone/>
            </a:pPr>
            <a:endParaRPr lang="en-US" sz="2000" i="1"/>
          </a:p>
          <a:p>
            <a:pPr marL="152400" indent="0">
              <a:lnSpc>
                <a:spcPct val="114999"/>
              </a:lnSpc>
              <a:buNone/>
            </a:pPr>
            <a:r>
              <a:rPr lang="en-US" sz="2000" dirty="0"/>
              <a:t>The project will be conducted as a multi-disciplinary project with the Electrical engineering capstone team. </a:t>
            </a:r>
            <a:endParaRPr lang="en-US" sz="1450" dirty="0"/>
          </a:p>
          <a:p>
            <a:pPr marL="152400" indent="0">
              <a:lnSpc>
                <a:spcPct val="114999"/>
              </a:lnSpc>
              <a:buNone/>
            </a:pPr>
            <a:endParaRPr lang="en-US" sz="2000" dirty="0"/>
          </a:p>
          <a:p>
            <a:pPr marL="152400" indent="0">
              <a:lnSpc>
                <a:spcPct val="114999"/>
              </a:lnSpc>
              <a:buNone/>
            </a:pPr>
            <a:r>
              <a:rPr lang="en-US" sz="2000" dirty="0"/>
              <a:t>The scope of the project within the mechanical team would be in selection of materials and the overall design of the machine.</a:t>
            </a:r>
            <a:endParaRPr lang="en-US" sz="1450"/>
          </a:p>
          <a:p>
            <a:pPr marL="152400" indent="0">
              <a:buNone/>
            </a:pPr>
            <a:endParaRPr lang="en-US" sz="2000"/>
          </a:p>
          <a:p>
            <a:pPr marL="152400" indent="0">
              <a:buNone/>
            </a:pPr>
            <a:endParaRPr lang="en-US" sz="2000"/>
          </a:p>
          <a:p>
            <a:pPr marL="608965" indent="-456565"/>
            <a:endParaRPr lang="en-US" sz="2000"/>
          </a:p>
        </p:txBody>
      </p:sp>
      <p:sp>
        <p:nvSpPr>
          <p:cNvPr id="4" name="TextBox 3">
            <a:extLst>
              <a:ext uri="{FF2B5EF4-FFF2-40B4-BE49-F238E27FC236}">
                <a16:creationId xmlns:a16="http://schemas.microsoft.com/office/drawing/2014/main" id="{DDEFC769-CF49-474B-B34A-D58A59088773}"/>
              </a:ext>
            </a:extLst>
          </p:cNvPr>
          <p:cNvSpPr txBox="1"/>
          <p:nvPr/>
        </p:nvSpPr>
        <p:spPr>
          <a:xfrm>
            <a:off x="9744635" y="652854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Times New Roman"/>
                <a:cs typeface="Times New Roman"/>
              </a:rPr>
              <a:t>Lumini</a:t>
            </a:r>
            <a:r>
              <a:rPr lang="en-US">
                <a:latin typeface="Times New Roman"/>
                <a:cs typeface="Times New Roman"/>
              </a:rPr>
              <a:t> M. 2/3/22,Gore Stent, 2</a:t>
            </a:r>
            <a:endParaRPr lang="en-GB"/>
          </a:p>
          <a:p>
            <a:pPr algn="l"/>
            <a:endParaRPr lang="en-GB"/>
          </a:p>
        </p:txBody>
      </p:sp>
      <p:sp>
        <p:nvSpPr>
          <p:cNvPr id="5" name="TextBox 4">
            <a:extLst>
              <a:ext uri="{FF2B5EF4-FFF2-40B4-BE49-F238E27FC236}">
                <a16:creationId xmlns:a16="http://schemas.microsoft.com/office/drawing/2014/main" id="{452D7E01-46A5-4D63-BEB9-88537E6BE6CE}"/>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p>
        </p:txBody>
      </p:sp>
      <p:pic>
        <p:nvPicPr>
          <p:cNvPr id="6" name="Picture 6">
            <a:extLst>
              <a:ext uri="{FF2B5EF4-FFF2-40B4-BE49-F238E27FC236}">
                <a16:creationId xmlns:a16="http://schemas.microsoft.com/office/drawing/2014/main" id="{A2F382AD-8C93-4E22-9861-771BAC94CCBA}"/>
              </a:ext>
            </a:extLst>
          </p:cNvPr>
          <p:cNvPicPr>
            <a:picLocks noChangeAspect="1"/>
          </p:cNvPicPr>
          <p:nvPr/>
        </p:nvPicPr>
        <p:blipFill>
          <a:blip r:embed="rId2"/>
          <a:stretch>
            <a:fillRect/>
          </a:stretch>
        </p:blipFill>
        <p:spPr>
          <a:xfrm>
            <a:off x="410135" y="954153"/>
            <a:ext cx="2743200" cy="1352608"/>
          </a:xfrm>
          <a:prstGeom prst="rect">
            <a:avLst/>
          </a:prstGeom>
        </p:spPr>
      </p:pic>
      <p:sp>
        <p:nvSpPr>
          <p:cNvPr id="7" name="TextBox 6">
            <a:extLst>
              <a:ext uri="{FF2B5EF4-FFF2-40B4-BE49-F238E27FC236}">
                <a16:creationId xmlns:a16="http://schemas.microsoft.com/office/drawing/2014/main" id="{40A0B513-498C-4CEE-B9D3-F6E3B30141F3}"/>
              </a:ext>
            </a:extLst>
          </p:cNvPr>
          <p:cNvSpPr txBox="1"/>
          <p:nvPr/>
        </p:nvSpPr>
        <p:spPr>
          <a:xfrm>
            <a:off x="4867275" y="334327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8" name="TextBox 7">
            <a:extLst>
              <a:ext uri="{FF2B5EF4-FFF2-40B4-BE49-F238E27FC236}">
                <a16:creationId xmlns:a16="http://schemas.microsoft.com/office/drawing/2014/main" id="{5D88D0DA-53F7-477A-B620-10D17EE606B5}"/>
              </a:ext>
            </a:extLst>
          </p:cNvPr>
          <p:cNvSpPr txBox="1"/>
          <p:nvPr/>
        </p:nvSpPr>
        <p:spPr>
          <a:xfrm>
            <a:off x="5323915" y="294826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p>
        </p:txBody>
      </p:sp>
      <p:pic>
        <p:nvPicPr>
          <p:cNvPr id="9" name="Picture 9" descr="Shape, arrow&#10;&#10;Description automatically generated">
            <a:extLst>
              <a:ext uri="{FF2B5EF4-FFF2-40B4-BE49-F238E27FC236}">
                <a16:creationId xmlns:a16="http://schemas.microsoft.com/office/drawing/2014/main" id="{4CBA9A28-F7ED-4FA3-B1AB-B19E0A1AA6F1}"/>
              </a:ext>
            </a:extLst>
          </p:cNvPr>
          <p:cNvPicPr>
            <a:picLocks noChangeAspect="1"/>
          </p:cNvPicPr>
          <p:nvPr/>
        </p:nvPicPr>
        <p:blipFill>
          <a:blip r:embed="rId3"/>
          <a:stretch>
            <a:fillRect/>
          </a:stretch>
        </p:blipFill>
        <p:spPr>
          <a:xfrm>
            <a:off x="410135" y="2615773"/>
            <a:ext cx="4379258" cy="2489306"/>
          </a:xfrm>
          <a:prstGeom prst="rect">
            <a:avLst/>
          </a:prstGeom>
        </p:spPr>
      </p:pic>
    </p:spTree>
    <p:extLst>
      <p:ext uri="{BB962C8B-B14F-4D97-AF65-F5344CB8AC3E}">
        <p14:creationId xmlns:p14="http://schemas.microsoft.com/office/powerpoint/2010/main" val="396460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817F-874D-4B8F-9DCB-A94B42CF0545}"/>
              </a:ext>
            </a:extLst>
          </p:cNvPr>
          <p:cNvSpPr>
            <a:spLocks noGrp="1"/>
          </p:cNvSpPr>
          <p:nvPr>
            <p:ph type="title"/>
          </p:nvPr>
        </p:nvSpPr>
        <p:spPr/>
        <p:txBody>
          <a:bodyPr/>
          <a:lstStyle/>
          <a:p>
            <a:r>
              <a:rPr lang="en-GB"/>
              <a:t> Importance </a:t>
            </a:r>
            <a:endParaRPr lang="en-US"/>
          </a:p>
        </p:txBody>
      </p:sp>
      <p:sp>
        <p:nvSpPr>
          <p:cNvPr id="3" name="Text Placeholder 2">
            <a:extLst>
              <a:ext uri="{FF2B5EF4-FFF2-40B4-BE49-F238E27FC236}">
                <a16:creationId xmlns:a16="http://schemas.microsoft.com/office/drawing/2014/main" id="{B2467A2D-3DF8-487A-AF0E-0D78F7D051AF}"/>
              </a:ext>
            </a:extLst>
          </p:cNvPr>
          <p:cNvSpPr>
            <a:spLocks noGrp="1"/>
          </p:cNvSpPr>
          <p:nvPr>
            <p:ph type="body" idx="1"/>
          </p:nvPr>
        </p:nvSpPr>
        <p:spPr>
          <a:xfrm>
            <a:off x="951000" y="1719644"/>
            <a:ext cx="10895117" cy="4371989"/>
          </a:xfrm>
        </p:spPr>
        <p:txBody>
          <a:bodyPr/>
          <a:lstStyle/>
          <a:p>
            <a:pPr marL="152400" indent="0">
              <a:buNone/>
            </a:pPr>
            <a:endParaRPr lang="en-GB" sz="2000"/>
          </a:p>
          <a:p>
            <a:pPr marL="152400" indent="0">
              <a:buNone/>
            </a:pPr>
            <a:r>
              <a:rPr lang="en-GB" sz="2000"/>
              <a:t>Because of fat build up in the arterial wall, arteries within the body might narrow. By widening the clogged arteries, a stent is used to restore blood flow. A stent must first be crimped or decreased in diameter before being implanted into the body. A stent crimping device is used to crimp a stent onto a catheter delivery system.</a:t>
            </a:r>
            <a:endParaRPr lang="en-GB"/>
          </a:p>
          <a:p>
            <a:pPr marL="152400" indent="0">
              <a:buNone/>
            </a:pPr>
            <a:endParaRPr lang="en-GB" sz="2000"/>
          </a:p>
          <a:p>
            <a:pPr marL="152400" indent="0">
              <a:buNone/>
            </a:pPr>
            <a:r>
              <a:rPr lang="en-GB" sz="2000"/>
              <a:t>The "compression station" – a device that generates a variable-diameter, cylinder-shaped opening – and the "machine base," which regulates the process, are the two main components of stent crimpers.</a:t>
            </a:r>
            <a:endParaRPr lang="en-GB" sz="1450"/>
          </a:p>
        </p:txBody>
      </p:sp>
      <p:sp>
        <p:nvSpPr>
          <p:cNvPr id="4" name="TextBox 3">
            <a:extLst>
              <a:ext uri="{FF2B5EF4-FFF2-40B4-BE49-F238E27FC236}">
                <a16:creationId xmlns:a16="http://schemas.microsoft.com/office/drawing/2014/main" id="{B13E8679-1AEA-49A8-9E7F-B2315F7C64B2}"/>
              </a:ext>
            </a:extLst>
          </p:cNvPr>
          <p:cNvSpPr txBox="1"/>
          <p:nvPr/>
        </p:nvSpPr>
        <p:spPr>
          <a:xfrm>
            <a:off x="9778253" y="652854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Times New Roman"/>
                <a:cs typeface="Times New Roman"/>
              </a:rPr>
              <a:t>Lumini</a:t>
            </a:r>
            <a:r>
              <a:rPr lang="en-US">
                <a:latin typeface="Times New Roman"/>
                <a:cs typeface="Times New Roman"/>
              </a:rPr>
              <a:t> M. 2/3/22,Gore Stent, 3</a:t>
            </a:r>
            <a:endParaRPr lang="en-GB"/>
          </a:p>
          <a:p>
            <a:pPr algn="l"/>
            <a:endParaRPr lang="en-GB"/>
          </a:p>
        </p:txBody>
      </p:sp>
    </p:spTree>
    <p:extLst>
      <p:ext uri="{BB962C8B-B14F-4D97-AF65-F5344CB8AC3E}">
        <p14:creationId xmlns:p14="http://schemas.microsoft.com/office/powerpoint/2010/main" val="202376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6080B-5772-4696-8B70-70F5CCC8825F}"/>
              </a:ext>
            </a:extLst>
          </p:cNvPr>
          <p:cNvSpPr>
            <a:spLocks noGrp="1"/>
          </p:cNvSpPr>
          <p:nvPr>
            <p:ph type="body" idx="1"/>
          </p:nvPr>
        </p:nvSpPr>
        <p:spPr>
          <a:xfrm>
            <a:off x="210739" y="659281"/>
            <a:ext cx="4742800" cy="1303600"/>
          </a:xfrm>
        </p:spPr>
        <p:txBody>
          <a:bodyPr/>
          <a:lstStyle/>
          <a:p>
            <a:r>
              <a:rPr lang="en-US">
                <a:latin typeface="+mj-lt"/>
              </a:rPr>
              <a:t>Benchmarking</a:t>
            </a:r>
          </a:p>
        </p:txBody>
      </p:sp>
      <p:pic>
        <p:nvPicPr>
          <p:cNvPr id="4" name="Picture 3">
            <a:extLst>
              <a:ext uri="{FF2B5EF4-FFF2-40B4-BE49-F238E27FC236}">
                <a16:creationId xmlns:a16="http://schemas.microsoft.com/office/drawing/2014/main" id="{F4423F1D-592C-4A71-8E9F-547A5296C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56816"/>
            <a:ext cx="4267541" cy="2848584"/>
          </a:xfrm>
          <a:prstGeom prst="rect">
            <a:avLst/>
          </a:prstGeom>
        </p:spPr>
      </p:pic>
      <p:pic>
        <p:nvPicPr>
          <p:cNvPr id="6" name="Picture 5" descr="xgdgfdgGraphical user interface&#10;&#10;Description automatically generated with low confidence">
            <a:extLst>
              <a:ext uri="{FF2B5EF4-FFF2-40B4-BE49-F238E27FC236}">
                <a16:creationId xmlns:a16="http://schemas.microsoft.com/office/drawing/2014/main" id="{62FD57D3-CB12-405D-AF73-58E5DEA60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540" y="373945"/>
            <a:ext cx="7900402" cy="2336800"/>
          </a:xfrm>
          <a:prstGeom prst="rect">
            <a:avLst/>
          </a:prstGeom>
        </p:spPr>
      </p:pic>
      <p:pic>
        <p:nvPicPr>
          <p:cNvPr id="8" name="Picture 7" descr="A close up of a bicycle wheel&#10;&#10;Description automatically generated with low confidence">
            <a:extLst>
              <a:ext uri="{FF2B5EF4-FFF2-40B4-BE49-F238E27FC236}">
                <a16:creationId xmlns:a16="http://schemas.microsoft.com/office/drawing/2014/main" id="{0D5BE464-BC36-4472-8C9F-280715BBA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540" y="3829028"/>
            <a:ext cx="3152055" cy="2101370"/>
          </a:xfrm>
          <a:prstGeom prst="rect">
            <a:avLst/>
          </a:prstGeom>
        </p:spPr>
      </p:pic>
      <p:pic>
        <p:nvPicPr>
          <p:cNvPr id="10" name="Picture 9">
            <a:extLst>
              <a:ext uri="{FF2B5EF4-FFF2-40B4-BE49-F238E27FC236}">
                <a16:creationId xmlns:a16="http://schemas.microsoft.com/office/drawing/2014/main" id="{931CEBD0-ABDA-4EAC-BD02-4102891FDAAF}"/>
              </a:ext>
            </a:extLst>
          </p:cNvPr>
          <p:cNvPicPr>
            <a:picLocks noChangeAspect="1"/>
          </p:cNvPicPr>
          <p:nvPr/>
        </p:nvPicPr>
        <p:blipFill>
          <a:blip r:embed="rId5"/>
          <a:stretch>
            <a:fillRect/>
          </a:stretch>
        </p:blipFill>
        <p:spPr>
          <a:xfrm>
            <a:off x="8217741" y="3552821"/>
            <a:ext cx="3701143" cy="2653783"/>
          </a:xfrm>
          <a:prstGeom prst="rect">
            <a:avLst/>
          </a:prstGeom>
        </p:spPr>
      </p:pic>
      <p:sp>
        <p:nvSpPr>
          <p:cNvPr id="11" name="TextBox 10">
            <a:extLst>
              <a:ext uri="{FF2B5EF4-FFF2-40B4-BE49-F238E27FC236}">
                <a16:creationId xmlns:a16="http://schemas.microsoft.com/office/drawing/2014/main" id="{5B27CC2C-B431-429D-9063-3F5E5C973DA8}"/>
              </a:ext>
            </a:extLst>
          </p:cNvPr>
          <p:cNvSpPr txBox="1"/>
          <p:nvPr/>
        </p:nvSpPr>
        <p:spPr>
          <a:xfrm>
            <a:off x="8217741" y="2064866"/>
            <a:ext cx="3712028" cy="461665"/>
          </a:xfrm>
          <a:prstGeom prst="rect">
            <a:avLst/>
          </a:prstGeom>
          <a:noFill/>
        </p:spPr>
        <p:txBody>
          <a:bodyPr wrap="square" rtlCol="0">
            <a:spAutoFit/>
          </a:bodyPr>
          <a:lstStyle/>
          <a:p>
            <a:r>
              <a:rPr lang="en-US" sz="2400" b="1" err="1">
                <a:latin typeface="Times New Roman" panose="02020603050405020304" pitchFamily="18" charset="0"/>
                <a:cs typeface="Times New Roman" panose="02020603050405020304" pitchFamily="18" charset="0"/>
              </a:rPr>
              <a:t>Blockwise</a:t>
            </a:r>
            <a:r>
              <a:rPr lang="en-US" sz="2400" b="1">
                <a:latin typeface="Times New Roman" panose="02020603050405020304" pitchFamily="18" charset="0"/>
                <a:cs typeface="Times New Roman" panose="02020603050405020304" pitchFamily="18" charset="0"/>
              </a:rPr>
              <a:t> in Phoenix</a:t>
            </a:r>
          </a:p>
        </p:txBody>
      </p:sp>
      <p:sp>
        <p:nvSpPr>
          <p:cNvPr id="12" name="TextBox 11">
            <a:extLst>
              <a:ext uri="{FF2B5EF4-FFF2-40B4-BE49-F238E27FC236}">
                <a16:creationId xmlns:a16="http://schemas.microsoft.com/office/drawing/2014/main" id="{ECEBECAA-265C-4C82-BFF7-FA0F28BCA9BA}"/>
              </a:ext>
            </a:extLst>
          </p:cNvPr>
          <p:cNvSpPr txBox="1"/>
          <p:nvPr/>
        </p:nvSpPr>
        <p:spPr>
          <a:xfrm>
            <a:off x="820750" y="5287066"/>
            <a:ext cx="2339102"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MSI in Flagstaff</a:t>
            </a:r>
          </a:p>
        </p:txBody>
      </p:sp>
      <p:sp>
        <p:nvSpPr>
          <p:cNvPr id="13" name="TextBox 12">
            <a:extLst>
              <a:ext uri="{FF2B5EF4-FFF2-40B4-BE49-F238E27FC236}">
                <a16:creationId xmlns:a16="http://schemas.microsoft.com/office/drawing/2014/main" id="{6D24E4D9-37AC-4273-B700-8F4A0BFA8709}"/>
              </a:ext>
            </a:extLst>
          </p:cNvPr>
          <p:cNvSpPr txBox="1"/>
          <p:nvPr/>
        </p:nvSpPr>
        <p:spPr>
          <a:xfrm>
            <a:off x="8264773" y="3081432"/>
            <a:ext cx="3607078" cy="461665"/>
          </a:xfrm>
          <a:prstGeom prst="rect">
            <a:avLst/>
          </a:prstGeom>
          <a:noFill/>
        </p:spPr>
        <p:txBody>
          <a:bodyPr wrap="none" rtlCol="0">
            <a:spAutoFit/>
          </a:bodyPr>
          <a:lstStyle/>
          <a:p>
            <a:r>
              <a:rPr lang="en-US" sz="2400" b="1">
                <a:latin typeface="+mj-lt"/>
              </a:rPr>
              <a:t>NAU’s Previous Capstone</a:t>
            </a:r>
          </a:p>
        </p:txBody>
      </p:sp>
      <p:sp>
        <p:nvSpPr>
          <p:cNvPr id="14" name="TextBox 13">
            <a:extLst>
              <a:ext uri="{FF2B5EF4-FFF2-40B4-BE49-F238E27FC236}">
                <a16:creationId xmlns:a16="http://schemas.microsoft.com/office/drawing/2014/main" id="{A7B8ED0A-50FD-4612-98FD-A7FF0AE2A281}"/>
              </a:ext>
            </a:extLst>
          </p:cNvPr>
          <p:cNvSpPr txBox="1"/>
          <p:nvPr/>
        </p:nvSpPr>
        <p:spPr>
          <a:xfrm>
            <a:off x="9638096" y="6577291"/>
            <a:ext cx="2553904" cy="307777"/>
          </a:xfrm>
          <a:prstGeom prst="rect">
            <a:avLst/>
          </a:prstGeom>
          <a:noFill/>
        </p:spPr>
        <p:txBody>
          <a:bodyPr wrap="none" lIns="91440" tIns="45720" rIns="91440" bIns="45720" rtlCol="0" anchor="t">
            <a:spAutoFit/>
          </a:bodyPr>
          <a:lstStyle/>
          <a:p>
            <a:r>
              <a:rPr lang="en-US">
                <a:latin typeface="+mj-lt"/>
              </a:rPr>
              <a:t>Alex Nagle, 2/3/22,Gore Stent, 4</a:t>
            </a:r>
          </a:p>
        </p:txBody>
      </p:sp>
      <p:sp>
        <p:nvSpPr>
          <p:cNvPr id="15" name="TextBox 14">
            <a:extLst>
              <a:ext uri="{FF2B5EF4-FFF2-40B4-BE49-F238E27FC236}">
                <a16:creationId xmlns:a16="http://schemas.microsoft.com/office/drawing/2014/main" id="{250E2F40-0607-44A6-A59E-4B2B530A35BF}"/>
              </a:ext>
            </a:extLst>
          </p:cNvPr>
          <p:cNvSpPr txBox="1"/>
          <p:nvPr/>
        </p:nvSpPr>
        <p:spPr>
          <a:xfrm>
            <a:off x="7201020" y="2710745"/>
            <a:ext cx="2127505" cy="276999"/>
          </a:xfrm>
          <a:prstGeom prst="rect">
            <a:avLst/>
          </a:prstGeom>
          <a:noFill/>
        </p:spPr>
        <p:txBody>
          <a:bodyPr wrap="none" rtlCol="0">
            <a:spAutoFit/>
          </a:bodyPr>
          <a:lstStyle/>
          <a:p>
            <a:r>
              <a:rPr lang="en-US" sz="1200">
                <a:latin typeface="+mj-lt"/>
              </a:rPr>
              <a:t>Figure 1: </a:t>
            </a:r>
            <a:r>
              <a:rPr lang="en-US" sz="1200" err="1">
                <a:latin typeface="+mj-lt"/>
              </a:rPr>
              <a:t>Blockwise</a:t>
            </a:r>
            <a:r>
              <a:rPr lang="en-US" sz="1200">
                <a:latin typeface="+mj-lt"/>
              </a:rPr>
              <a:t> Model CX</a:t>
            </a:r>
          </a:p>
        </p:txBody>
      </p:sp>
      <p:sp>
        <p:nvSpPr>
          <p:cNvPr id="16" name="TextBox 15">
            <a:extLst>
              <a:ext uri="{FF2B5EF4-FFF2-40B4-BE49-F238E27FC236}">
                <a16:creationId xmlns:a16="http://schemas.microsoft.com/office/drawing/2014/main" id="{AFD94AA1-9376-49B4-8DD0-5F163F29ECDB}"/>
              </a:ext>
            </a:extLst>
          </p:cNvPr>
          <p:cNvSpPr txBox="1"/>
          <p:nvPr/>
        </p:nvSpPr>
        <p:spPr>
          <a:xfrm>
            <a:off x="8420264" y="6136271"/>
            <a:ext cx="3296095" cy="276999"/>
          </a:xfrm>
          <a:prstGeom prst="rect">
            <a:avLst/>
          </a:prstGeom>
          <a:noFill/>
        </p:spPr>
        <p:txBody>
          <a:bodyPr wrap="none" rtlCol="0">
            <a:spAutoFit/>
          </a:bodyPr>
          <a:lstStyle/>
          <a:p>
            <a:r>
              <a:rPr lang="en-US" sz="1200">
                <a:latin typeface="+mj-lt"/>
              </a:rPr>
              <a:t>Figure 4: NAU Gore Capstone Team Final Design</a:t>
            </a:r>
          </a:p>
        </p:txBody>
      </p:sp>
      <p:sp>
        <p:nvSpPr>
          <p:cNvPr id="19" name="TextBox 18">
            <a:extLst>
              <a:ext uri="{FF2B5EF4-FFF2-40B4-BE49-F238E27FC236}">
                <a16:creationId xmlns:a16="http://schemas.microsoft.com/office/drawing/2014/main" id="{3C380F97-5475-406F-9417-B54F373A23E1}"/>
              </a:ext>
            </a:extLst>
          </p:cNvPr>
          <p:cNvSpPr txBox="1"/>
          <p:nvPr/>
        </p:nvSpPr>
        <p:spPr>
          <a:xfrm>
            <a:off x="4779814" y="5931965"/>
            <a:ext cx="2252540" cy="276999"/>
          </a:xfrm>
          <a:prstGeom prst="rect">
            <a:avLst/>
          </a:prstGeom>
          <a:noFill/>
        </p:spPr>
        <p:txBody>
          <a:bodyPr wrap="none" rtlCol="0">
            <a:spAutoFit/>
          </a:bodyPr>
          <a:lstStyle/>
          <a:p>
            <a:r>
              <a:rPr lang="en-US" sz="1200">
                <a:latin typeface="+mj-lt"/>
              </a:rPr>
              <a:t>Figure 3: MSI Radial Eye Design</a:t>
            </a:r>
          </a:p>
        </p:txBody>
      </p:sp>
      <p:sp>
        <p:nvSpPr>
          <p:cNvPr id="20" name="TextBox 19">
            <a:extLst>
              <a:ext uri="{FF2B5EF4-FFF2-40B4-BE49-F238E27FC236}">
                <a16:creationId xmlns:a16="http://schemas.microsoft.com/office/drawing/2014/main" id="{6B581016-4F30-4D88-8374-815E4E4FA6AF}"/>
              </a:ext>
            </a:extLst>
          </p:cNvPr>
          <p:cNvSpPr txBox="1"/>
          <p:nvPr/>
        </p:nvSpPr>
        <p:spPr>
          <a:xfrm>
            <a:off x="1007500" y="5080389"/>
            <a:ext cx="1965603" cy="276999"/>
          </a:xfrm>
          <a:prstGeom prst="rect">
            <a:avLst/>
          </a:prstGeom>
          <a:noFill/>
        </p:spPr>
        <p:txBody>
          <a:bodyPr wrap="none" rtlCol="0">
            <a:spAutoFit/>
          </a:bodyPr>
          <a:lstStyle/>
          <a:p>
            <a:r>
              <a:rPr lang="en-US" sz="1200">
                <a:latin typeface="+mj-lt"/>
              </a:rPr>
              <a:t>Figure 2: MSI Stent Crimper</a:t>
            </a:r>
          </a:p>
        </p:txBody>
      </p:sp>
    </p:spTree>
    <p:extLst>
      <p:ext uri="{BB962C8B-B14F-4D97-AF65-F5344CB8AC3E}">
        <p14:creationId xmlns:p14="http://schemas.microsoft.com/office/powerpoint/2010/main" val="89784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5BFFD-C7B1-45B1-918A-643F9F65959A}"/>
              </a:ext>
            </a:extLst>
          </p:cNvPr>
          <p:cNvSpPr txBox="1"/>
          <p:nvPr/>
        </p:nvSpPr>
        <p:spPr>
          <a:xfrm>
            <a:off x="9333781" y="6577291"/>
            <a:ext cx="2858219" cy="307777"/>
          </a:xfrm>
          <a:prstGeom prst="rect">
            <a:avLst/>
          </a:prstGeom>
          <a:noFill/>
        </p:spPr>
        <p:txBody>
          <a:bodyPr wrap="square" lIns="91440" tIns="45720" rIns="91440" bIns="45720" rtlCol="0" anchor="t">
            <a:spAutoFit/>
          </a:bodyPr>
          <a:lstStyle/>
          <a:p>
            <a:r>
              <a:rPr lang="en-US">
                <a:latin typeface="+mj-lt"/>
              </a:rPr>
              <a:t>Skylar Gilmore, 2/3/22,Gore Stent, 5</a:t>
            </a:r>
          </a:p>
        </p:txBody>
      </p:sp>
      <p:graphicFrame>
        <p:nvGraphicFramePr>
          <p:cNvPr id="5" name="Table 5">
            <a:extLst>
              <a:ext uri="{FF2B5EF4-FFF2-40B4-BE49-F238E27FC236}">
                <a16:creationId xmlns:a16="http://schemas.microsoft.com/office/drawing/2014/main" id="{C7C78378-2FF2-4F7F-8E39-5725281CE9D8}"/>
              </a:ext>
            </a:extLst>
          </p:cNvPr>
          <p:cNvGraphicFramePr>
            <a:graphicFrameLocks noGrp="1"/>
          </p:cNvGraphicFramePr>
          <p:nvPr>
            <p:extLst>
              <p:ext uri="{D42A27DB-BD31-4B8C-83A1-F6EECF244321}">
                <p14:modId xmlns:p14="http://schemas.microsoft.com/office/powerpoint/2010/main" val="2215644424"/>
              </p:ext>
            </p:extLst>
          </p:nvPr>
        </p:nvGraphicFramePr>
        <p:xfrm>
          <a:off x="1641414" y="508795"/>
          <a:ext cx="8909172" cy="5404164"/>
        </p:xfrm>
        <a:graphic>
          <a:graphicData uri="http://schemas.openxmlformats.org/drawingml/2006/table">
            <a:tbl>
              <a:tblPr firstRow="1" bandRow="1">
                <a:tableStyleId>{E8034E78-7F5D-4C2E-B375-FC64B27BC917}</a:tableStyleId>
              </a:tblPr>
              <a:tblGrid>
                <a:gridCol w="4454586">
                  <a:extLst>
                    <a:ext uri="{9D8B030D-6E8A-4147-A177-3AD203B41FA5}">
                      <a16:colId xmlns:a16="http://schemas.microsoft.com/office/drawing/2014/main" val="937087224"/>
                    </a:ext>
                  </a:extLst>
                </a:gridCol>
                <a:gridCol w="4454586">
                  <a:extLst>
                    <a:ext uri="{9D8B030D-6E8A-4147-A177-3AD203B41FA5}">
                      <a16:colId xmlns:a16="http://schemas.microsoft.com/office/drawing/2014/main" val="1719344297"/>
                    </a:ext>
                  </a:extLst>
                </a:gridCol>
              </a:tblGrid>
              <a:tr h="338724">
                <a:tc>
                  <a:txBody>
                    <a:bodyPr/>
                    <a:lstStyle/>
                    <a:p>
                      <a:pPr algn="ctr" fontAlgn="b"/>
                      <a:r>
                        <a:rPr lang="en-US" sz="1800" b="1" i="0" u="none" strike="noStrike">
                          <a:solidFill>
                            <a:srgbClr val="FFFFFF"/>
                          </a:solidFill>
                          <a:effectLst/>
                          <a:latin typeface="Calibri" panose="020F0502020204030204" pitchFamily="34" charset="0"/>
                        </a:rPr>
                        <a:t>Customer Needs</a:t>
                      </a:r>
                    </a:p>
                  </a:txBody>
                  <a:tcPr marL="9525" marR="9525" marT="9525" marB="0" anchor="ctr"/>
                </a:tc>
                <a:tc>
                  <a:txBody>
                    <a:bodyPr/>
                    <a:lstStyle/>
                    <a:p>
                      <a:pPr algn="ctr" fontAlgn="b"/>
                      <a:r>
                        <a:rPr lang="en-US" sz="1800" b="1" i="0" u="none" strike="noStrike">
                          <a:solidFill>
                            <a:srgbClr val="FFFFFF"/>
                          </a:solidFill>
                          <a:effectLst/>
                          <a:latin typeface="Calibri" panose="020F0502020204030204" pitchFamily="34" charset="0"/>
                        </a:rPr>
                        <a:t>Engineering Requirements</a:t>
                      </a:r>
                    </a:p>
                  </a:txBody>
                  <a:tcPr marL="9525" marR="9525" marT="9525" marB="0" anchor="ctr"/>
                </a:tc>
                <a:extLst>
                  <a:ext uri="{0D108BD9-81ED-4DB2-BD59-A6C34878D82A}">
                    <a16:rowId xmlns:a16="http://schemas.microsoft.com/office/drawing/2014/main" val="1924489760"/>
                  </a:ext>
                </a:extLst>
              </a:tr>
              <a:tr h="487245">
                <a:tc>
                  <a:txBody>
                    <a:bodyPr/>
                    <a:lstStyle/>
                    <a:p>
                      <a:pPr algn="l" fontAlgn="b"/>
                      <a:r>
                        <a:rPr lang="en-US" sz="1400" b="0" i="0" u="none" strike="noStrike">
                          <a:solidFill>
                            <a:srgbClr val="000000"/>
                          </a:solidFill>
                          <a:effectLst/>
                          <a:latin typeface="Calibri" panose="020F0502020204030204" pitchFamily="34" charset="0"/>
                        </a:rPr>
                        <a:t>OSHA Safety Standards</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Warning Labels - Pinch Point, electrical shock, safety glasses</a:t>
                      </a:r>
                    </a:p>
                  </a:txBody>
                  <a:tcPr marL="9525" marR="9525" marT="9525" marB="0" anchor="ctr"/>
                </a:tc>
                <a:extLst>
                  <a:ext uri="{0D108BD9-81ED-4DB2-BD59-A6C34878D82A}">
                    <a16:rowId xmlns:a16="http://schemas.microsoft.com/office/drawing/2014/main" val="4149152915"/>
                  </a:ext>
                </a:extLst>
              </a:tr>
              <a:tr h="414195">
                <a:tc>
                  <a:txBody>
                    <a:bodyPr/>
                    <a:lstStyle/>
                    <a:p>
                      <a:pPr algn="l" fontAlgn="b"/>
                      <a:r>
                        <a:rPr lang="en-US" sz="1400" b="0" i="0" u="none" strike="noStrike">
                          <a:solidFill>
                            <a:srgbClr val="000000"/>
                          </a:solidFill>
                          <a:effectLst/>
                          <a:latin typeface="Calibri" panose="020F0502020204030204" pitchFamily="34" charset="0"/>
                        </a:rPr>
                        <a:t>ANSI Safety Standards</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Emergency Stop</a:t>
                      </a:r>
                    </a:p>
                  </a:txBody>
                  <a:tcPr marL="9525" marR="9525" marT="9525" marB="0" anchor="ctr"/>
                </a:tc>
                <a:extLst>
                  <a:ext uri="{0D108BD9-81ED-4DB2-BD59-A6C34878D82A}">
                    <a16:rowId xmlns:a16="http://schemas.microsoft.com/office/drawing/2014/main" val="3761457356"/>
                  </a:ext>
                </a:extLst>
              </a:tr>
              <a:tr h="414195">
                <a:tc>
                  <a:txBody>
                    <a:bodyPr/>
                    <a:lstStyle/>
                    <a:p>
                      <a:pPr algn="l" fontAlgn="b"/>
                      <a:r>
                        <a:rPr lang="en-US" sz="1400" b="0" i="0" u="none" strike="noStrike" dirty="0">
                          <a:solidFill>
                            <a:srgbClr val="000000"/>
                          </a:solidFill>
                          <a:effectLst/>
                          <a:latin typeface="Calibri" panose="020F0502020204030204" pitchFamily="34" charset="0"/>
                        </a:rPr>
                        <a:t>Readout: Force</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User Control of Force or Diameter</a:t>
                      </a:r>
                    </a:p>
                  </a:txBody>
                  <a:tcPr marL="9525" marR="9525" marT="9525" marB="0" anchor="ctr"/>
                </a:tc>
                <a:extLst>
                  <a:ext uri="{0D108BD9-81ED-4DB2-BD59-A6C34878D82A}">
                    <a16:rowId xmlns:a16="http://schemas.microsoft.com/office/drawing/2014/main" val="678731739"/>
                  </a:ext>
                </a:extLst>
              </a:tr>
              <a:tr h="414195">
                <a:tc>
                  <a:txBody>
                    <a:bodyPr/>
                    <a:lstStyle/>
                    <a:p>
                      <a:pPr algn="l" fontAlgn="b"/>
                      <a:r>
                        <a:rPr lang="en-US" sz="1400" b="0" i="0" u="none" strike="noStrike">
                          <a:solidFill>
                            <a:srgbClr val="000000"/>
                          </a:solidFill>
                          <a:effectLst/>
                          <a:latin typeface="Calibri" panose="020F0502020204030204" pitchFamily="34" charset="0"/>
                        </a:rPr>
                        <a:t>Readout: Diameter</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Iris style clamp</a:t>
                      </a:r>
                    </a:p>
                  </a:txBody>
                  <a:tcPr marL="9525" marR="9525" marT="9525" marB="0" anchor="ctr"/>
                </a:tc>
                <a:extLst>
                  <a:ext uri="{0D108BD9-81ED-4DB2-BD59-A6C34878D82A}">
                    <a16:rowId xmlns:a16="http://schemas.microsoft.com/office/drawing/2014/main" val="785746885"/>
                  </a:ext>
                </a:extLst>
              </a:tr>
              <a:tr h="414195">
                <a:tc>
                  <a:txBody>
                    <a:bodyPr/>
                    <a:lstStyle/>
                    <a:p>
                      <a:pPr algn="l" fontAlgn="b"/>
                      <a:r>
                        <a:rPr lang="en-US" sz="1400" b="0" i="0" u="none" strike="noStrike" dirty="0">
                          <a:solidFill>
                            <a:srgbClr val="000000"/>
                          </a:solidFill>
                          <a:effectLst/>
                          <a:latin typeface="Calibri" panose="020F0502020204030204" pitchFamily="34" charset="0"/>
                        </a:rPr>
                        <a:t>Cost Control</a:t>
                      </a:r>
                    </a:p>
                  </a:txBody>
                  <a:tcPr marL="9525" marR="9525" marT="9525" marB="0" anchor="ctr"/>
                </a:tc>
                <a:tc>
                  <a:txBody>
                    <a:bodyPr/>
                    <a:lstStyle/>
                    <a:p>
                      <a:pPr algn="l" fontAlgn="b"/>
                      <a:r>
                        <a:rPr lang="en-US" sz="1400" b="0" i="0" u="none" strike="noStrike" dirty="0">
                          <a:solidFill>
                            <a:srgbClr val="000000"/>
                          </a:solidFill>
                          <a:effectLst/>
                          <a:latin typeface="Calibri" panose="020F0502020204030204" pitchFamily="34" charset="0"/>
                        </a:rPr>
                        <a:t>GUI force</a:t>
                      </a:r>
                    </a:p>
                  </a:txBody>
                  <a:tcPr marL="9525" marR="9525" marT="9525" marB="0" anchor="ctr"/>
                </a:tc>
                <a:extLst>
                  <a:ext uri="{0D108BD9-81ED-4DB2-BD59-A6C34878D82A}">
                    <a16:rowId xmlns:a16="http://schemas.microsoft.com/office/drawing/2014/main" val="917557158"/>
                  </a:ext>
                </a:extLst>
              </a:tr>
              <a:tr h="414195">
                <a:tc>
                  <a:txBody>
                    <a:bodyPr/>
                    <a:lstStyle/>
                    <a:p>
                      <a:pPr algn="l" fontAlgn="b"/>
                      <a:r>
                        <a:rPr lang="en-US" sz="1400" b="0" i="0" u="none" strike="noStrike">
                          <a:solidFill>
                            <a:srgbClr val="000000"/>
                          </a:solidFill>
                          <a:effectLst/>
                          <a:latin typeface="Calibri" panose="020F0502020204030204" pitchFamily="34" charset="0"/>
                        </a:rPr>
                        <a:t>Iterative Design Process</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GUI Diameter</a:t>
                      </a:r>
                    </a:p>
                  </a:txBody>
                  <a:tcPr marL="9525" marR="9525" marT="9525" marB="0" anchor="ctr"/>
                </a:tc>
                <a:extLst>
                  <a:ext uri="{0D108BD9-81ED-4DB2-BD59-A6C34878D82A}">
                    <a16:rowId xmlns:a16="http://schemas.microsoft.com/office/drawing/2014/main" val="2294099407"/>
                  </a:ext>
                </a:extLst>
              </a:tr>
              <a:tr h="414195">
                <a:tc>
                  <a:txBody>
                    <a:bodyPr/>
                    <a:lstStyle/>
                    <a:p>
                      <a:pPr algn="l" fontAlgn="b"/>
                      <a:r>
                        <a:rPr lang="en-US" sz="1400" b="0" i="0" u="none" strike="noStrike" dirty="0">
                          <a:solidFill>
                            <a:srgbClr val="000000"/>
                          </a:solidFill>
                          <a:effectLst/>
                          <a:latin typeface="Calibri" panose="020F0502020204030204" pitchFamily="34" charset="0"/>
                        </a:rPr>
                        <a:t>For endovascular stents</a:t>
                      </a:r>
                    </a:p>
                  </a:txBody>
                  <a:tcPr marL="9525" marR="9525" marT="9525" marB="0" anchor="ctr"/>
                </a:tc>
                <a:tc>
                  <a:txBody>
                    <a:bodyPr/>
                    <a:lstStyle/>
                    <a:p>
                      <a:pPr algn="l" fontAlgn="b"/>
                      <a:r>
                        <a:rPr lang="en-US" sz="1400" b="0" i="0" u="none" strike="noStrike" dirty="0">
                          <a:solidFill>
                            <a:srgbClr val="000000"/>
                          </a:solidFill>
                          <a:effectLst/>
                          <a:latin typeface="Calibri" panose="020F0502020204030204" pitchFamily="34" charset="0"/>
                        </a:rPr>
                        <a:t>Iris Crimping Diameter (mm) 6&lt;X&lt;50 16mm-45mm devices</a:t>
                      </a:r>
                    </a:p>
                  </a:txBody>
                  <a:tcPr marL="9525" marR="9525" marT="9525" marB="0" anchor="ctr"/>
                </a:tc>
                <a:extLst>
                  <a:ext uri="{0D108BD9-81ED-4DB2-BD59-A6C34878D82A}">
                    <a16:rowId xmlns:a16="http://schemas.microsoft.com/office/drawing/2014/main" val="1312889832"/>
                  </a:ext>
                </a:extLst>
              </a:tr>
              <a:tr h="414195">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400" b="0" i="0" u="none" strike="noStrike" dirty="0">
                          <a:solidFill>
                            <a:srgbClr val="000000"/>
                          </a:solidFill>
                          <a:effectLst/>
                          <a:latin typeface="Calibri" panose="020F0502020204030204" pitchFamily="34" charset="0"/>
                        </a:rPr>
                        <a:t>Working Model</a:t>
                      </a:r>
                    </a:p>
                  </a:txBody>
                  <a:tcPr marL="9525" marR="9525" marT="9525" marB="0" anchor="ctr"/>
                </a:tc>
                <a:tc>
                  <a:txBody>
                    <a:bodyPr/>
                    <a:lstStyle/>
                    <a:p>
                      <a:pPr algn="l" fontAlgn="b"/>
                      <a:r>
                        <a:rPr lang="en-US" sz="1400" b="0" i="0" u="none" strike="noStrike" dirty="0">
                          <a:solidFill>
                            <a:srgbClr val="000000"/>
                          </a:solidFill>
                          <a:effectLst/>
                          <a:latin typeface="Calibri" panose="020F0502020204030204" pitchFamily="34" charset="0"/>
                        </a:rPr>
                        <a:t>Iris crimp depth 46mm devices 80 mm length can be 1.5 times size</a:t>
                      </a:r>
                    </a:p>
                  </a:txBody>
                  <a:tcPr marL="9525" marR="9525" marT="9525" marB="0" anchor="ctr"/>
                </a:tc>
                <a:extLst>
                  <a:ext uri="{0D108BD9-81ED-4DB2-BD59-A6C34878D82A}">
                    <a16:rowId xmlns:a16="http://schemas.microsoft.com/office/drawing/2014/main" val="2574120133"/>
                  </a:ext>
                </a:extLst>
              </a:tr>
              <a:tr h="414195">
                <a:tc>
                  <a:txBody>
                    <a:bodyPr/>
                    <a:lstStyle/>
                    <a:p>
                      <a:pPr algn="l" fontAlgn="b"/>
                      <a:r>
                        <a:rPr lang="en-US" sz="1400" b="0" i="0" u="none" strike="noStrike" dirty="0">
                          <a:solidFill>
                            <a:srgbClr val="000000"/>
                          </a:solidFill>
                          <a:effectLst/>
                          <a:latin typeface="Calibri" panose="020F0502020204030204" pitchFamily="34" charset="0"/>
                        </a:rPr>
                        <a:t>Reliable</a:t>
                      </a:r>
                    </a:p>
                  </a:txBody>
                  <a:tcPr marL="9525" marR="9525" marT="9525" marB="0" anchor="ctr"/>
                </a:tc>
                <a:tc>
                  <a:txBody>
                    <a:bodyPr/>
                    <a:lstStyle/>
                    <a:p>
                      <a:pPr algn="l" fontAlgn="b"/>
                      <a:r>
                        <a:rPr lang="en-US" sz="1400" b="0" i="0" u="none" strike="noStrike" dirty="0">
                          <a:solidFill>
                            <a:srgbClr val="000000"/>
                          </a:solidFill>
                          <a:effectLst/>
                          <a:latin typeface="Calibri" panose="020F0502020204030204" pitchFamily="34" charset="0"/>
                        </a:rPr>
                        <a:t>Force 132.94(N) 28.9 N/cm max</a:t>
                      </a:r>
                    </a:p>
                  </a:txBody>
                  <a:tcPr marL="9525" marR="9525" marT="9525" marB="0" anchor="ctr"/>
                </a:tc>
                <a:extLst>
                  <a:ext uri="{0D108BD9-81ED-4DB2-BD59-A6C34878D82A}">
                    <a16:rowId xmlns:a16="http://schemas.microsoft.com/office/drawing/2014/main" val="1232636879"/>
                  </a:ext>
                </a:extLst>
              </a:tr>
              <a:tr h="414195">
                <a:tc>
                  <a:txBody>
                    <a:bodyPr/>
                    <a:lstStyle/>
                    <a:p>
                      <a:pPr algn="l" fontAlgn="b"/>
                      <a:r>
                        <a:rPr lang="en-US" sz="1400" b="0" i="0" u="none" strike="noStrike" dirty="0">
                          <a:solidFill>
                            <a:srgbClr val="000000"/>
                          </a:solidFill>
                          <a:effectLst/>
                          <a:latin typeface="Calibri" panose="020F0502020204030204" pitchFamily="34" charset="0"/>
                        </a:rPr>
                        <a:t>Durable</a:t>
                      </a:r>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Start/Stop Button</a:t>
                      </a:r>
                    </a:p>
                  </a:txBody>
                  <a:tcPr marL="9525" marR="9525" marT="9525" marB="0" anchor="ctr"/>
                </a:tc>
                <a:extLst>
                  <a:ext uri="{0D108BD9-81ED-4DB2-BD59-A6C34878D82A}">
                    <a16:rowId xmlns:a16="http://schemas.microsoft.com/office/drawing/2014/main" val="2279397560"/>
                  </a:ext>
                </a:extLst>
              </a:tr>
              <a:tr h="414195">
                <a:tc>
                  <a:txBody>
                    <a:bodyPr/>
                    <a:lstStyle/>
                    <a:p>
                      <a:endParaRPr lang="en-US" dirty="0"/>
                    </a:p>
                  </a:txBody>
                  <a:tcPr marL="9525" marR="9525" marT="9525" marB="0" anchor="ctr"/>
                </a:tc>
                <a:tc>
                  <a:txBody>
                    <a:bodyPr/>
                    <a:lstStyle/>
                    <a:p>
                      <a:pPr algn="l" fontAlgn="b"/>
                      <a:r>
                        <a:rPr lang="en-US" sz="1400" b="0" i="0" u="none" strike="noStrike">
                          <a:solidFill>
                            <a:srgbClr val="000000"/>
                          </a:solidFill>
                          <a:effectLst/>
                          <a:latin typeface="Calibri" panose="020F0502020204030204" pitchFamily="34" charset="0"/>
                        </a:rPr>
                        <a:t>&lt;$2500 ME &lt;$500 EE</a:t>
                      </a:r>
                    </a:p>
                  </a:txBody>
                  <a:tcPr marL="9525" marR="9525" marT="9525" marB="0" anchor="ctr"/>
                </a:tc>
                <a:extLst>
                  <a:ext uri="{0D108BD9-81ED-4DB2-BD59-A6C34878D82A}">
                    <a16:rowId xmlns:a16="http://schemas.microsoft.com/office/drawing/2014/main" val="583690399"/>
                  </a:ext>
                </a:extLst>
              </a:tr>
              <a:tr h="41419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b="0" i="0" u="none" strike="noStrike" dirty="0">
                          <a:solidFill>
                            <a:srgbClr val="000000"/>
                          </a:solidFill>
                          <a:effectLst/>
                          <a:latin typeface="Calibri" panose="020F0502020204030204" pitchFamily="34" charset="0"/>
                        </a:rPr>
                        <a:t>Individual Part Testing and Iterations - 5 Minimum</a:t>
                      </a:r>
                    </a:p>
                  </a:txBody>
                  <a:tcPr marL="9525" marR="9525" marT="9525" marB="0" anchor="ctr"/>
                </a:tc>
                <a:extLst>
                  <a:ext uri="{0D108BD9-81ED-4DB2-BD59-A6C34878D82A}">
                    <a16:rowId xmlns:a16="http://schemas.microsoft.com/office/drawing/2014/main" val="1578036960"/>
                  </a:ext>
                </a:extLst>
              </a:tr>
            </a:tbl>
          </a:graphicData>
        </a:graphic>
      </p:graphicFrame>
    </p:spTree>
    <p:extLst>
      <p:ext uri="{BB962C8B-B14F-4D97-AF65-F5344CB8AC3E}">
        <p14:creationId xmlns:p14="http://schemas.microsoft.com/office/powerpoint/2010/main" val="126753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2DCE-12BC-4F6E-AE6F-1497010F67FF}"/>
              </a:ext>
            </a:extLst>
          </p:cNvPr>
          <p:cNvSpPr>
            <a:spLocks noGrp="1"/>
          </p:cNvSpPr>
          <p:nvPr>
            <p:ph type="title"/>
          </p:nvPr>
        </p:nvSpPr>
        <p:spPr>
          <a:xfrm>
            <a:off x="773685" y="2665400"/>
            <a:ext cx="6282000" cy="763600"/>
          </a:xfrm>
        </p:spPr>
        <p:txBody>
          <a:bodyPr/>
          <a:lstStyle/>
          <a:p>
            <a:r>
              <a:rPr lang="en-US" sz="6600"/>
              <a:t>QFD</a:t>
            </a:r>
            <a:endParaRPr lang="en-US"/>
          </a:p>
        </p:txBody>
      </p:sp>
      <p:sp>
        <p:nvSpPr>
          <p:cNvPr id="4" name="TextBox 3">
            <a:extLst>
              <a:ext uri="{FF2B5EF4-FFF2-40B4-BE49-F238E27FC236}">
                <a16:creationId xmlns:a16="http://schemas.microsoft.com/office/drawing/2014/main" id="{FED0F0A4-AE0D-416F-BCD5-E3E8EF98910E}"/>
              </a:ext>
            </a:extLst>
          </p:cNvPr>
          <p:cNvSpPr txBox="1"/>
          <p:nvPr/>
        </p:nvSpPr>
        <p:spPr>
          <a:xfrm>
            <a:off x="9647433" y="65480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rPr>
              <a:t>Alex Nagle, 2/3/22,Gore Stent, 6</a:t>
            </a:r>
            <a:endParaRPr lang="en-US">
              <a:latin typeface="Times New Roman"/>
              <a:cs typeface="Times New Roman"/>
            </a:endParaRPr>
          </a:p>
        </p:txBody>
      </p:sp>
      <p:grpSp>
        <p:nvGrpSpPr>
          <p:cNvPr id="3" name="Group 2">
            <a:extLst>
              <a:ext uri="{FF2B5EF4-FFF2-40B4-BE49-F238E27FC236}">
                <a16:creationId xmlns:a16="http://schemas.microsoft.com/office/drawing/2014/main" id="{9F335CE5-984F-4E82-9A7A-505B23603A7C}"/>
              </a:ext>
            </a:extLst>
          </p:cNvPr>
          <p:cNvGrpSpPr/>
          <p:nvPr/>
        </p:nvGrpSpPr>
        <p:grpSpPr>
          <a:xfrm>
            <a:off x="1111477" y="0"/>
            <a:ext cx="8535956" cy="6855840"/>
            <a:chOff x="4063481" y="649244"/>
            <a:chExt cx="5798976" cy="4956293"/>
          </a:xfrm>
        </p:grpSpPr>
        <p:pic>
          <p:nvPicPr>
            <p:cNvPr id="5" name="Picture 4">
              <a:extLst>
                <a:ext uri="{FF2B5EF4-FFF2-40B4-BE49-F238E27FC236}">
                  <a16:creationId xmlns:a16="http://schemas.microsoft.com/office/drawing/2014/main" id="{0B1FB7AB-0237-470F-BD02-C385DAF6DC83}"/>
                </a:ext>
              </a:extLst>
            </p:cNvPr>
            <p:cNvPicPr>
              <a:picLocks noChangeAspect="1"/>
            </p:cNvPicPr>
            <p:nvPr/>
          </p:nvPicPr>
          <p:blipFill rotWithShape="1">
            <a:blip r:embed="rId2"/>
            <a:srcRect l="15551" t="83205" r="24780"/>
            <a:stretch/>
          </p:blipFill>
          <p:spPr>
            <a:xfrm>
              <a:off x="4063481" y="3984170"/>
              <a:ext cx="5798976" cy="1621367"/>
            </a:xfrm>
            <a:prstGeom prst="rect">
              <a:avLst/>
            </a:prstGeom>
          </p:spPr>
        </p:pic>
        <p:pic>
          <p:nvPicPr>
            <p:cNvPr id="6" name="Picture 5">
              <a:extLst>
                <a:ext uri="{FF2B5EF4-FFF2-40B4-BE49-F238E27FC236}">
                  <a16:creationId xmlns:a16="http://schemas.microsoft.com/office/drawing/2014/main" id="{DB4EBFA7-37C5-42DF-A495-0BD89F3EF267}"/>
                </a:ext>
              </a:extLst>
            </p:cNvPr>
            <p:cNvPicPr>
              <a:picLocks noChangeAspect="1"/>
            </p:cNvPicPr>
            <p:nvPr/>
          </p:nvPicPr>
          <p:blipFill rotWithShape="1">
            <a:blip r:embed="rId2"/>
            <a:srcRect l="43793" t="28716" r="24780" b="36738"/>
            <a:stretch/>
          </p:blipFill>
          <p:spPr>
            <a:xfrm>
              <a:off x="6808235" y="649244"/>
              <a:ext cx="3054222" cy="3334926"/>
            </a:xfrm>
            <a:prstGeom prst="rect">
              <a:avLst/>
            </a:prstGeom>
          </p:spPr>
        </p:pic>
      </p:grpSp>
    </p:spTree>
    <p:extLst>
      <p:ext uri="{BB962C8B-B14F-4D97-AF65-F5344CB8AC3E}">
        <p14:creationId xmlns:p14="http://schemas.microsoft.com/office/powerpoint/2010/main" val="265813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F8F8A-FB23-4273-AB36-847C803E9E99}"/>
              </a:ext>
            </a:extLst>
          </p:cNvPr>
          <p:cNvSpPr>
            <a:spLocks noGrp="1"/>
          </p:cNvSpPr>
          <p:nvPr>
            <p:ph type="body" idx="1"/>
          </p:nvPr>
        </p:nvSpPr>
        <p:spPr>
          <a:xfrm>
            <a:off x="-1533" y="450392"/>
            <a:ext cx="6871917" cy="1303600"/>
          </a:xfrm>
        </p:spPr>
        <p:txBody>
          <a:bodyPr/>
          <a:lstStyle/>
          <a:p>
            <a:pPr marL="608965" indent="-304165"/>
            <a:r>
              <a:rPr lang="en-GB"/>
              <a:t>Schedule for January - May</a:t>
            </a:r>
            <a:endParaRPr lang="en-US"/>
          </a:p>
        </p:txBody>
      </p:sp>
      <p:pic>
        <p:nvPicPr>
          <p:cNvPr id="3" name="Picture 3" descr="Table&#10;&#10;Description automatically generated">
            <a:extLst>
              <a:ext uri="{FF2B5EF4-FFF2-40B4-BE49-F238E27FC236}">
                <a16:creationId xmlns:a16="http://schemas.microsoft.com/office/drawing/2014/main" id="{6AA2D21D-493F-42E3-8A73-FAE069B6D3C1}"/>
              </a:ext>
            </a:extLst>
          </p:cNvPr>
          <p:cNvPicPr>
            <a:picLocks noChangeAspect="1"/>
          </p:cNvPicPr>
          <p:nvPr/>
        </p:nvPicPr>
        <p:blipFill>
          <a:blip r:embed="rId2"/>
          <a:stretch>
            <a:fillRect/>
          </a:stretch>
        </p:blipFill>
        <p:spPr>
          <a:xfrm>
            <a:off x="275664" y="1789744"/>
            <a:ext cx="4524935" cy="4244093"/>
          </a:xfrm>
          <a:prstGeom prst="rect">
            <a:avLst/>
          </a:prstGeom>
        </p:spPr>
      </p:pic>
      <p:pic>
        <p:nvPicPr>
          <p:cNvPr id="4" name="Picture 4" descr="A picture containing chart&#10;&#10;Description automatically generated">
            <a:extLst>
              <a:ext uri="{FF2B5EF4-FFF2-40B4-BE49-F238E27FC236}">
                <a16:creationId xmlns:a16="http://schemas.microsoft.com/office/drawing/2014/main" id="{FD28986A-FE91-478F-AA7C-058BB2AB52E1}"/>
              </a:ext>
            </a:extLst>
          </p:cNvPr>
          <p:cNvPicPr>
            <a:picLocks noChangeAspect="1"/>
          </p:cNvPicPr>
          <p:nvPr/>
        </p:nvPicPr>
        <p:blipFill>
          <a:blip r:embed="rId3"/>
          <a:stretch>
            <a:fillRect/>
          </a:stretch>
        </p:blipFill>
        <p:spPr>
          <a:xfrm>
            <a:off x="5710517" y="1389291"/>
            <a:ext cx="6295463" cy="4583683"/>
          </a:xfrm>
          <a:prstGeom prst="rect">
            <a:avLst/>
          </a:prstGeom>
        </p:spPr>
      </p:pic>
      <p:sp>
        <p:nvSpPr>
          <p:cNvPr id="5" name="TextBox 4">
            <a:extLst>
              <a:ext uri="{FF2B5EF4-FFF2-40B4-BE49-F238E27FC236}">
                <a16:creationId xmlns:a16="http://schemas.microsoft.com/office/drawing/2014/main" id="{3E1597CF-56D1-4A78-B007-F5522A479DDF}"/>
              </a:ext>
            </a:extLst>
          </p:cNvPr>
          <p:cNvSpPr txBox="1"/>
          <p:nvPr/>
        </p:nvSpPr>
        <p:spPr>
          <a:xfrm>
            <a:off x="5710518" y="5968253"/>
            <a:ext cx="6329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Link for schedule -</a:t>
            </a:r>
            <a:r>
              <a:rPr lang="en-GB">
                <a:hlinkClick r:id="" action="ppaction://noaction"/>
              </a:rPr>
              <a:t>Spring 2022 GORE project schedule </a:t>
            </a:r>
            <a:endParaRPr lang="en-GB"/>
          </a:p>
        </p:txBody>
      </p:sp>
      <p:sp>
        <p:nvSpPr>
          <p:cNvPr id="8" name="TextBox 7">
            <a:extLst>
              <a:ext uri="{FF2B5EF4-FFF2-40B4-BE49-F238E27FC236}">
                <a16:creationId xmlns:a16="http://schemas.microsoft.com/office/drawing/2014/main" id="{4959A1E3-D9F1-45C2-882D-0E273956EDED}"/>
              </a:ext>
            </a:extLst>
          </p:cNvPr>
          <p:cNvSpPr txBox="1"/>
          <p:nvPr/>
        </p:nvSpPr>
        <p:spPr>
          <a:xfrm>
            <a:off x="9647433" y="654806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rPr>
              <a:t>Lulu M,, 2/3/22,Gore Stent, </a:t>
            </a:r>
            <a:r>
              <a:rPr lang="en-US">
                <a:latin typeface="Times New Roman"/>
                <a:cs typeface="Times New Roman"/>
              </a:rPr>
              <a:t>7</a:t>
            </a:r>
          </a:p>
        </p:txBody>
      </p:sp>
    </p:spTree>
    <p:extLst>
      <p:ext uri="{BB962C8B-B14F-4D97-AF65-F5344CB8AC3E}">
        <p14:creationId xmlns:p14="http://schemas.microsoft.com/office/powerpoint/2010/main" val="89843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7F1B-612D-4045-809E-DE725AB0B9DF}"/>
              </a:ext>
            </a:extLst>
          </p:cNvPr>
          <p:cNvSpPr>
            <a:spLocks noGrp="1"/>
          </p:cNvSpPr>
          <p:nvPr>
            <p:ph type="title"/>
          </p:nvPr>
        </p:nvSpPr>
        <p:spPr>
          <a:xfrm>
            <a:off x="525144" y="593367"/>
            <a:ext cx="4825235" cy="763600"/>
          </a:xfrm>
        </p:spPr>
        <p:txBody>
          <a:bodyPr/>
          <a:lstStyle/>
          <a:p>
            <a:r>
              <a:rPr lang="en-GB"/>
              <a:t>Project Budget </a:t>
            </a:r>
            <a:endParaRPr lang="en-US"/>
          </a:p>
        </p:txBody>
      </p:sp>
      <p:sp>
        <p:nvSpPr>
          <p:cNvPr id="3" name="Text Placeholder 2">
            <a:extLst>
              <a:ext uri="{FF2B5EF4-FFF2-40B4-BE49-F238E27FC236}">
                <a16:creationId xmlns:a16="http://schemas.microsoft.com/office/drawing/2014/main" id="{33D570A0-36BD-4AB3-804C-559637164A0A}"/>
              </a:ext>
            </a:extLst>
          </p:cNvPr>
          <p:cNvSpPr>
            <a:spLocks noGrp="1"/>
          </p:cNvSpPr>
          <p:nvPr>
            <p:ph type="body" idx="1"/>
          </p:nvPr>
        </p:nvSpPr>
        <p:spPr>
          <a:xfrm>
            <a:off x="951000" y="1719644"/>
            <a:ext cx="4698266" cy="1906695"/>
          </a:xfrm>
        </p:spPr>
        <p:txBody>
          <a:bodyPr/>
          <a:lstStyle/>
          <a:p>
            <a:pPr marL="608965" indent="-456565"/>
            <a:endParaRPr lang="en-GB"/>
          </a:p>
          <a:p>
            <a:pPr marL="608965" indent="-456565"/>
            <a:endParaRPr lang="en-US" sz="1450"/>
          </a:p>
        </p:txBody>
      </p:sp>
      <p:sp>
        <p:nvSpPr>
          <p:cNvPr id="4" name="TextBox 3">
            <a:extLst>
              <a:ext uri="{FF2B5EF4-FFF2-40B4-BE49-F238E27FC236}">
                <a16:creationId xmlns:a16="http://schemas.microsoft.com/office/drawing/2014/main" id="{752C601C-C6A5-43BD-B801-86AA80ABC1F9}"/>
              </a:ext>
            </a:extLst>
          </p:cNvPr>
          <p:cNvSpPr txBox="1"/>
          <p:nvPr/>
        </p:nvSpPr>
        <p:spPr>
          <a:xfrm>
            <a:off x="9711018" y="651734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Times New Roman"/>
                <a:cs typeface="Times New Roman"/>
              </a:rPr>
              <a:t>Lumini</a:t>
            </a:r>
            <a:r>
              <a:rPr lang="en-US">
                <a:latin typeface="Times New Roman"/>
                <a:cs typeface="Times New Roman"/>
              </a:rPr>
              <a:t> M. 2/3/22,Gore Stent, 8</a:t>
            </a:r>
            <a:endParaRPr lang="en-US"/>
          </a:p>
        </p:txBody>
      </p:sp>
      <p:graphicFrame>
        <p:nvGraphicFramePr>
          <p:cNvPr id="7" name="Table 6">
            <a:extLst>
              <a:ext uri="{FF2B5EF4-FFF2-40B4-BE49-F238E27FC236}">
                <a16:creationId xmlns:a16="http://schemas.microsoft.com/office/drawing/2014/main" id="{AFECED2E-E2CF-4C57-B633-7A1A9C119CEB}"/>
              </a:ext>
            </a:extLst>
          </p:cNvPr>
          <p:cNvGraphicFramePr>
            <a:graphicFrameLocks noGrp="1"/>
          </p:cNvGraphicFramePr>
          <p:nvPr>
            <p:extLst>
              <p:ext uri="{D42A27DB-BD31-4B8C-83A1-F6EECF244321}">
                <p14:modId xmlns:p14="http://schemas.microsoft.com/office/powerpoint/2010/main" val="363937798"/>
              </p:ext>
            </p:extLst>
          </p:nvPr>
        </p:nvGraphicFramePr>
        <p:xfrm>
          <a:off x="2476500" y="1322294"/>
          <a:ext cx="7808753" cy="4856208"/>
        </p:xfrm>
        <a:graphic>
          <a:graphicData uri="http://schemas.openxmlformats.org/drawingml/2006/table">
            <a:tbl>
              <a:tblPr firstRow="1" bandRow="1">
                <a:tableStyleId>{125E5076-3810-47DD-B79F-674D7AD40C01}</a:tableStyleId>
              </a:tblPr>
              <a:tblGrid>
                <a:gridCol w="3978088">
                  <a:extLst>
                    <a:ext uri="{9D8B030D-6E8A-4147-A177-3AD203B41FA5}">
                      <a16:colId xmlns:a16="http://schemas.microsoft.com/office/drawing/2014/main" val="2730000636"/>
                    </a:ext>
                  </a:extLst>
                </a:gridCol>
                <a:gridCol w="3830665">
                  <a:extLst>
                    <a:ext uri="{9D8B030D-6E8A-4147-A177-3AD203B41FA5}">
                      <a16:colId xmlns:a16="http://schemas.microsoft.com/office/drawing/2014/main" val="2525521407"/>
                    </a:ext>
                  </a:extLst>
                </a:gridCol>
              </a:tblGrid>
              <a:tr h="346872">
                <a:tc>
                  <a:txBody>
                    <a:bodyPr/>
                    <a:lstStyle/>
                    <a:p>
                      <a:pPr algn="ctr" fontAlgn="b"/>
                      <a:r>
                        <a:rPr lang="en-GB" sz="1400">
                          <a:effectLst/>
                        </a:rPr>
                        <a:t>Total Budget</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$3,000.00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33984716"/>
                  </a:ext>
                </a:extLst>
              </a:tr>
              <a:tr h="346872">
                <a:tc>
                  <a:txBody>
                    <a:bodyPr/>
                    <a:lstStyle/>
                    <a:p>
                      <a:pPr fontAlgn="b"/>
                      <a:r>
                        <a:rPr lang="en-GB" sz="1400">
                          <a:effectLst/>
                        </a:rPr>
                        <a:t>Amount allocated to  Mechanical  components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$2,500.00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79463409"/>
                  </a:ext>
                </a:extLst>
              </a:tr>
              <a:tr h="346872">
                <a:tc>
                  <a:txBody>
                    <a:bodyPr/>
                    <a:lstStyle/>
                    <a:p>
                      <a:pPr fontAlgn="b"/>
                      <a:r>
                        <a:rPr lang="en-GB" sz="1400">
                          <a:effectLst/>
                        </a:rPr>
                        <a:t>Amount allocated to  Electrical components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$500.00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49607391"/>
                  </a:ext>
                </a:extLst>
              </a:tr>
              <a:tr h="346872">
                <a:tc>
                  <a:txBody>
                    <a:bodyPr/>
                    <a:lstStyle/>
                    <a:p>
                      <a:pPr fontAlgn="b"/>
                      <a:endParaRPr lang="en-GB" sz="1400">
                        <a:effectLst/>
                      </a:endParaRP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fontAlgn="b"/>
                      <a:endParaRPr lang="en-GB" sz="1400">
                        <a:effectLst/>
                      </a:endParaRP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0231304"/>
                  </a:ext>
                </a:extLst>
              </a:tr>
              <a:tr h="346872">
                <a:tc>
                  <a:txBody>
                    <a:bodyPr/>
                    <a:lstStyle/>
                    <a:p>
                      <a:pPr fontAlgn="b"/>
                      <a:r>
                        <a:rPr lang="en-GB" sz="1400">
                          <a:effectLst/>
                        </a:rPr>
                        <a:t>Remaining Budget  to date (02/03/2022)</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$3,000.00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11545249"/>
                  </a:ext>
                </a:extLst>
              </a:tr>
              <a:tr h="346872">
                <a:tc>
                  <a:txBody>
                    <a:bodyPr/>
                    <a:lstStyle/>
                    <a:p>
                      <a:pPr fontAlgn="b"/>
                      <a:r>
                        <a:rPr lang="en-GB" sz="1400">
                          <a:effectLst/>
                        </a:rPr>
                        <a:t>Expenses to date (02/03/2022)</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99605810"/>
                  </a:ext>
                </a:extLst>
              </a:tr>
              <a:tr h="346872">
                <a:tc>
                  <a:txBody>
                    <a:bodyPr/>
                    <a:lstStyle/>
                    <a:p>
                      <a:pPr fontAlgn="b"/>
                      <a:endParaRPr lang="en-GB" sz="1400">
                        <a:effectLst/>
                      </a:endParaRP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endParaRPr lang="en-GB" sz="1400">
                        <a:effectLst/>
                      </a:endParaRP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63332685"/>
                  </a:ext>
                </a:extLst>
              </a:tr>
              <a:tr h="346872">
                <a:tc>
                  <a:txBody>
                    <a:bodyPr/>
                    <a:lstStyle/>
                    <a:p>
                      <a:pPr algn="ctr" fontAlgn="b"/>
                      <a:r>
                        <a:rPr lang="en-GB" sz="1400">
                          <a:effectLst/>
                        </a:rPr>
                        <a:t>Anticipated Costs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pPr fontAlgn="b"/>
                      <a:r>
                        <a:rPr lang="en-GB" sz="1400">
                          <a:effectLst/>
                        </a:rPr>
                        <a:t>                                        Amount allocation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extLst>
                  <a:ext uri="{0D108BD9-81ED-4DB2-BD59-A6C34878D82A}">
                    <a16:rowId xmlns:a16="http://schemas.microsoft.com/office/drawing/2014/main" val="2224447595"/>
                  </a:ext>
                </a:extLst>
              </a:tr>
              <a:tr h="346872">
                <a:tc>
                  <a:txBody>
                    <a:bodyPr/>
                    <a:lstStyle/>
                    <a:p>
                      <a:pPr fontAlgn="b"/>
                      <a:r>
                        <a:rPr lang="en-GB" sz="1400">
                          <a:effectLst/>
                        </a:rPr>
                        <a:t>Raw Materials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$200.00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8990894"/>
                  </a:ext>
                </a:extLst>
              </a:tr>
              <a:tr h="346872">
                <a:tc>
                  <a:txBody>
                    <a:bodyPr/>
                    <a:lstStyle/>
                    <a:p>
                      <a:pPr fontAlgn="b"/>
                      <a:r>
                        <a:rPr lang="en-GB" sz="1400">
                          <a:effectLst/>
                        </a:rPr>
                        <a:t>Electronics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$100.00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25963734"/>
                  </a:ext>
                </a:extLst>
              </a:tr>
              <a:tr h="346872">
                <a:tc>
                  <a:txBody>
                    <a:bodyPr/>
                    <a:lstStyle/>
                    <a:p>
                      <a:pPr fontAlgn="b"/>
                      <a:r>
                        <a:rPr lang="en-GB" sz="1400">
                          <a:effectLst/>
                        </a:rPr>
                        <a:t>Gear Assembly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$300.00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0546762"/>
                  </a:ext>
                </a:extLst>
              </a:tr>
              <a:tr h="346872">
                <a:tc>
                  <a:txBody>
                    <a:bodyPr/>
                    <a:lstStyle/>
                    <a:p>
                      <a:pPr fontAlgn="b"/>
                      <a:r>
                        <a:rPr lang="en-GB" sz="1400">
                          <a:effectLst/>
                        </a:rPr>
                        <a:t>Motor Assemble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$400.00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74087529"/>
                  </a:ext>
                </a:extLst>
              </a:tr>
              <a:tr h="346872">
                <a:tc>
                  <a:txBody>
                    <a:bodyPr/>
                    <a:lstStyle/>
                    <a:p>
                      <a:pPr fontAlgn="b"/>
                      <a:r>
                        <a:rPr lang="en-GB" sz="1400">
                          <a:effectLst/>
                        </a:rPr>
                        <a:t>Screw and inserts </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$150.00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8506423"/>
                  </a:ext>
                </a:extLst>
              </a:tr>
              <a:tr h="346872">
                <a:tc>
                  <a:txBody>
                    <a:bodyPr/>
                    <a:lstStyle/>
                    <a:p>
                      <a:pPr fontAlgn="b"/>
                      <a:r>
                        <a:rPr lang="en-GB" sz="1400">
                          <a:effectLst/>
                        </a:rPr>
                        <a:t>Milling Iris</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
                      <a:r>
                        <a:rPr lang="en-GB" sz="1400">
                          <a:effectLst/>
                        </a:rPr>
                        <a:t>$600.00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061026"/>
                  </a:ext>
                </a:extLst>
              </a:tr>
            </a:tbl>
          </a:graphicData>
        </a:graphic>
      </p:graphicFrame>
    </p:spTree>
    <p:extLst>
      <p:ext uri="{BB962C8B-B14F-4D97-AF65-F5344CB8AC3E}">
        <p14:creationId xmlns:p14="http://schemas.microsoft.com/office/powerpoint/2010/main" val="2803027210"/>
      </p:ext>
    </p:extLst>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2069814ADAF944AC5C58C2CBAB434A" ma:contentTypeVersion="9" ma:contentTypeDescription="Create a new document." ma:contentTypeScope="" ma:versionID="d438b6324ce8dd4302985ea8ecaa0bd0">
  <xsd:schema xmlns:xsd="http://www.w3.org/2001/XMLSchema" xmlns:xs="http://www.w3.org/2001/XMLSchema" xmlns:p="http://schemas.microsoft.com/office/2006/metadata/properties" xmlns:ns2="3ec51be9-0308-4ab2-8ed3-0190beeb44cf" xmlns:ns3="dd26419d-fafd-4535-a2ce-e1ad1abb1183" targetNamespace="http://schemas.microsoft.com/office/2006/metadata/properties" ma:root="true" ma:fieldsID="4b5de109a02da67f1d40d02316ec037a" ns2:_="" ns3:_="">
    <xsd:import namespace="3ec51be9-0308-4ab2-8ed3-0190beeb44cf"/>
    <xsd:import namespace="dd26419d-fafd-4535-a2ce-e1ad1abb11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51be9-0308-4ab2-8ed3-0190beeb4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26419d-fafd-4535-a2ce-e1ad1abb118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A245C-86A1-4FD3-BA55-4249003E0F79}">
  <ds:schemaRefs>
    <ds:schemaRef ds:uri="3ec51be9-0308-4ab2-8ed3-0190beeb44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5E84A3-716D-4ABE-88F6-6C94384F2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51be9-0308-4ab2-8ed3-0190beeb44cf"/>
    <ds:schemaRef ds:uri="dd26419d-fafd-4535-a2ce-e1ad1abb1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2EBAE-2669-4350-B793-0C3365A0FB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Business Slides by Slidesgo</Template>
  <TotalTime>161</TotalTime>
  <Words>1241</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Arial</vt:lpstr>
      <vt:lpstr>Calibri</vt:lpstr>
      <vt:lpstr>Crimson Text</vt:lpstr>
      <vt:lpstr>Josefin Sans</vt:lpstr>
      <vt:lpstr>Lato</vt:lpstr>
      <vt:lpstr>Merriweather Light</vt:lpstr>
      <vt:lpstr>Montserrat</vt:lpstr>
      <vt:lpstr>Open Sans</vt:lpstr>
      <vt:lpstr>Open Sans SemiBold</vt:lpstr>
      <vt:lpstr>Proxima Nova</vt:lpstr>
      <vt:lpstr>Proxima Nova Semibold</vt:lpstr>
      <vt:lpstr>Russo One</vt:lpstr>
      <vt:lpstr>Times New Roman</vt:lpstr>
      <vt:lpstr>Vidaloka</vt:lpstr>
      <vt:lpstr>Minimalist Business Slides by Slidesgo</vt:lpstr>
      <vt:lpstr>Slidesgo Final Pages</vt:lpstr>
      <vt:lpstr>Preliminary Presentation</vt:lpstr>
      <vt:lpstr>Introductions</vt:lpstr>
      <vt:lpstr>Project Description</vt:lpstr>
      <vt:lpstr> Importance </vt:lpstr>
      <vt:lpstr>PowerPoint Presentation</vt:lpstr>
      <vt:lpstr>PowerPoint Presentation</vt:lpstr>
      <vt:lpstr>QFD</vt:lpstr>
      <vt:lpstr>PowerPoint Presentation</vt:lpstr>
      <vt:lpstr>Project Budget </vt:lpstr>
      <vt:lpstr>Literature Review One: Endovascular Stent Grafts</vt:lpstr>
      <vt:lpstr>Literature Review Two: Crimping and deployment of metallic and polymeric stents (finite element modelling ) </vt:lpstr>
      <vt:lpstr>Literature Review Three – Iris Crimping</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Skylar</cp:lastModifiedBy>
  <cp:revision>22</cp:revision>
  <dcterms:created xsi:type="dcterms:W3CDTF">2022-01-29T00:33:08Z</dcterms:created>
  <dcterms:modified xsi:type="dcterms:W3CDTF">2022-03-02T23:31:02Z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0x0101008D2069814ADAF944AC5C58C2CBAB434A</vt:lpwstr>
  </property>
</Properties>
</file>